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67" r:id="rId3"/>
    <p:sldId id="268" r:id="rId4"/>
    <p:sldId id="269" r:id="rId5"/>
    <p:sldId id="270" r:id="rId6"/>
    <p:sldId id="271" r:id="rId7"/>
    <p:sldId id="272" r:id="rId8"/>
    <p:sldId id="273" r:id="rId9"/>
    <p:sldId id="274" r:id="rId10"/>
    <p:sldId id="275" r:id="rId11"/>
    <p:sldId id="276" r:id="rId12"/>
    <p:sldId id="277" r:id="rId13"/>
    <p:sldId id="278" r:id="rId14"/>
    <p:sldId id="279" r:id="rId15"/>
    <p:sldId id="284" r:id="rId16"/>
    <p:sldId id="285" r:id="rId17"/>
    <p:sldId id="282" r:id="rId18"/>
    <p:sldId id="266" r:id="rId19"/>
    <p:sldId id="280" r:id="rId20"/>
    <p:sldId id="281" r:id="rId21"/>
    <p:sldId id="283" r:id="rId22"/>
    <p:sldId id="261" r:id="rId23"/>
  </p:sldIdLst>
  <p:sldSz cx="10080625" cy="5670550"/>
  <p:notesSz cx="7772400" cy="100584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95" d="100"/>
          <a:sy n="95" d="100"/>
        </p:scale>
        <p:origin x="84"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16426D97-96AC-47E1-A894-5433F4D545C2}"/>
              </a:ext>
            </a:extLst>
          </p:cNvPr>
          <p:cNvSpPr txBox="1">
            <a:spLocks noGrp="1"/>
          </p:cNvSpPr>
          <p:nvPr>
            <p:ph type="hdr" sz="quarter"/>
          </p:nvPr>
        </p:nvSpPr>
        <p:spPr>
          <a:xfrm>
            <a:off x="0" y="0"/>
            <a:ext cx="3372840" cy="502560"/>
          </a:xfrm>
          <a:prstGeom prst="rect">
            <a:avLst/>
          </a:prstGeom>
          <a:noFill/>
          <a:ln cap="flat">
            <a:noFill/>
          </a:ln>
        </p:spPr>
        <p:txBody>
          <a:bodyPr vert="horz" wrap="non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s-CR" sz="1800" b="0" i="0" u="none" strike="noStrike" kern="1200" cap="none">
              <a:ln>
                <a:noFill/>
              </a:ln>
              <a:latin typeface="Liberation Sans" pitchFamily="18"/>
              <a:ea typeface="Microsoft YaHei" pitchFamily="2"/>
              <a:cs typeface="Lucida Sans" pitchFamily="2"/>
            </a:endParaRPr>
          </a:p>
        </p:txBody>
      </p:sp>
      <p:sp>
        <p:nvSpPr>
          <p:cNvPr id="3" name="Marcador de fecha 2">
            <a:extLst>
              <a:ext uri="{FF2B5EF4-FFF2-40B4-BE49-F238E27FC236}">
                <a16:creationId xmlns:a16="http://schemas.microsoft.com/office/drawing/2014/main" xmlns="" id="{4847F375-E6DC-4841-AEC4-86271160F30E}"/>
              </a:ext>
            </a:extLst>
          </p:cNvPr>
          <p:cNvSpPr txBox="1">
            <a:spLocks noGrp="1"/>
          </p:cNvSpPr>
          <p:nvPr>
            <p:ph type="dt" sz="quarter" idx="1"/>
          </p:nvPr>
        </p:nvSpPr>
        <p:spPr>
          <a:xfrm>
            <a:off x="4399200" y="0"/>
            <a:ext cx="3372840" cy="502560"/>
          </a:xfrm>
          <a:prstGeom prst="rect">
            <a:avLst/>
          </a:prstGeom>
          <a:noFill/>
          <a:ln cap="flat">
            <a:noFill/>
          </a:ln>
        </p:spPr>
        <p:txBody>
          <a:bodyPr vert="horz" wrap="non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s-CR" sz="1800" b="0" i="0" u="none" strike="noStrike" kern="1200" cap="none">
              <a:ln>
                <a:noFill/>
              </a:ln>
              <a:latin typeface="Liberation Sans" pitchFamily="18"/>
              <a:ea typeface="Microsoft YaHei" pitchFamily="2"/>
              <a:cs typeface="Lucida Sans" pitchFamily="2"/>
            </a:endParaRPr>
          </a:p>
        </p:txBody>
      </p:sp>
      <p:sp>
        <p:nvSpPr>
          <p:cNvPr id="4" name="Marcador de pie de página 3">
            <a:extLst>
              <a:ext uri="{FF2B5EF4-FFF2-40B4-BE49-F238E27FC236}">
                <a16:creationId xmlns:a16="http://schemas.microsoft.com/office/drawing/2014/main" xmlns="" id="{06615A68-6566-413E-A129-F70A89455F47}"/>
              </a:ext>
            </a:extLst>
          </p:cNvPr>
          <p:cNvSpPr txBox="1">
            <a:spLocks noGrp="1"/>
          </p:cNvSpPr>
          <p:nvPr>
            <p:ph type="ftr" sz="quarter" idx="2"/>
          </p:nvPr>
        </p:nvSpPr>
        <p:spPr>
          <a:xfrm>
            <a:off x="0" y="9555480"/>
            <a:ext cx="3372840" cy="502560"/>
          </a:xfrm>
          <a:prstGeom prst="rect">
            <a:avLst/>
          </a:prstGeom>
          <a:noFill/>
          <a:ln cap="flat">
            <a:noFill/>
          </a:ln>
        </p:spPr>
        <p:txBody>
          <a:bodyPr vert="horz" wrap="none" lIns="90000" tIns="45000" rIns="90000" bIns="45000" anchor="b" anchorCtr="0" compatLnSpc="0">
            <a:noAutofit/>
          </a:bodyPr>
          <a:lstStyle/>
          <a:p>
            <a:pPr marL="0" marR="0" lvl="0" indent="0" rtl="0" hangingPunct="0">
              <a:lnSpc>
                <a:spcPct val="100000"/>
              </a:lnSpc>
              <a:spcBef>
                <a:spcPts val="0"/>
              </a:spcBef>
              <a:spcAft>
                <a:spcPts val="0"/>
              </a:spcAft>
              <a:buNone/>
              <a:tabLst/>
            </a:pPr>
            <a:endParaRPr lang="es-CR" sz="1800" b="0" i="0" u="none" strike="noStrike" kern="1200" cap="none">
              <a:ln>
                <a:noFill/>
              </a:ln>
              <a:latin typeface="Liberation Sans" pitchFamily="18"/>
              <a:ea typeface="Microsoft YaHei" pitchFamily="2"/>
              <a:cs typeface="Lucida Sans" pitchFamily="2"/>
            </a:endParaRPr>
          </a:p>
        </p:txBody>
      </p:sp>
      <p:sp>
        <p:nvSpPr>
          <p:cNvPr id="5" name="Marcador de número de diapositiva 4">
            <a:extLst>
              <a:ext uri="{FF2B5EF4-FFF2-40B4-BE49-F238E27FC236}">
                <a16:creationId xmlns:a16="http://schemas.microsoft.com/office/drawing/2014/main" xmlns="" id="{1581050E-C41F-43B0-9466-DD5689369139}"/>
              </a:ext>
            </a:extLst>
          </p:cNvPr>
          <p:cNvSpPr txBox="1">
            <a:spLocks noGrp="1"/>
          </p:cNvSpPr>
          <p:nvPr>
            <p:ph type="sldNum" sz="quarter" idx="3"/>
          </p:nvPr>
        </p:nvSpPr>
        <p:spPr>
          <a:xfrm>
            <a:off x="4399200" y="9555480"/>
            <a:ext cx="3372840" cy="502560"/>
          </a:xfrm>
          <a:prstGeom prst="rect">
            <a:avLst/>
          </a:prstGeom>
          <a:noFill/>
          <a:ln cap="flat">
            <a:noFill/>
          </a:ln>
        </p:spPr>
        <p:txBody>
          <a:bodyPr vert="horz" wrap="none" lIns="90000" tIns="45000" rIns="90000" bIns="45000" anchor="b" anchorCtr="0" compatLnSpc="0">
            <a:noAutofit/>
          </a:bodyPr>
          <a:lstStyle/>
          <a:p>
            <a:pPr marL="0" marR="0" lvl="0" indent="0" algn="r" rtl="0" hangingPunct="0">
              <a:lnSpc>
                <a:spcPct val="100000"/>
              </a:lnSpc>
              <a:spcBef>
                <a:spcPts val="0"/>
              </a:spcBef>
              <a:spcAft>
                <a:spcPts val="0"/>
              </a:spcAft>
              <a:buNone/>
              <a:tabLst/>
            </a:pPr>
            <a:fld id="{60A8D2D1-1467-463B-8AF8-BFB592419C03}" type="slidenum">
              <a:t>‹nº›</a:t>
            </a:fld>
            <a:endParaRPr lang="es-CR" sz="1400" b="0" i="0" u="none" strike="noStrike" kern="1200" cap="none" spc="0" baseline="0">
              <a:ln>
                <a:noFill/>
              </a:ln>
              <a:solidFill>
                <a:srgbClr val="000000"/>
              </a:solidFill>
              <a:latin typeface="Liberation Sans" pitchFamily="18"/>
              <a:ea typeface="Microsoft YaHei" pitchFamily="2"/>
              <a:cs typeface="Lucida Sans" pitchFamily="2"/>
            </a:endParaRPr>
          </a:p>
        </p:txBody>
      </p:sp>
    </p:spTree>
    <p:extLst>
      <p:ext uri="{BB962C8B-B14F-4D97-AF65-F5344CB8AC3E}">
        <p14:creationId xmlns:p14="http://schemas.microsoft.com/office/powerpoint/2010/main" val="24273944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xmlns="" id="{491CCD42-9BF9-40C3-9F27-AF04F941DBB3}"/>
              </a:ext>
            </a:extLst>
          </p:cNvPr>
          <p:cNvSpPr>
            <a:spLocks noGrp="1" noRot="1" noChangeAspect="1"/>
          </p:cNvSpPr>
          <p:nvPr>
            <p:ph type="sldImg" idx="2"/>
          </p:nvPr>
        </p:nvSpPr>
        <p:spPr>
          <a:xfrm>
            <a:off x="533520" y="764280"/>
            <a:ext cx="6704640" cy="3771360"/>
          </a:xfrm>
          <a:prstGeom prst="rect">
            <a:avLst/>
          </a:prstGeom>
          <a:noFill/>
          <a:ln>
            <a:noFill/>
            <a:prstDash val="solid"/>
          </a:ln>
        </p:spPr>
      </p:sp>
      <p:sp>
        <p:nvSpPr>
          <p:cNvPr id="3" name="Marcador de notas 2">
            <a:extLst>
              <a:ext uri="{FF2B5EF4-FFF2-40B4-BE49-F238E27FC236}">
                <a16:creationId xmlns:a16="http://schemas.microsoft.com/office/drawing/2014/main" xmlns="" id="{CDA99CB2-96AF-4976-A8E5-708CE32D6749}"/>
              </a:ext>
            </a:extLst>
          </p:cNvPr>
          <p:cNvSpPr txBox="1">
            <a:spLocks noGrp="1"/>
          </p:cNvSpPr>
          <p:nvPr>
            <p:ph type="body" sz="quarter" idx="3"/>
          </p:nvPr>
        </p:nvSpPr>
        <p:spPr>
          <a:xfrm>
            <a:off x="777239" y="4777560"/>
            <a:ext cx="6217560" cy="4525920"/>
          </a:xfrm>
          <a:prstGeom prst="rect">
            <a:avLst/>
          </a:prstGeom>
          <a:noFill/>
          <a:ln>
            <a:noFill/>
          </a:ln>
        </p:spPr>
        <p:txBody>
          <a:bodyPr vert="horz" wrap="square" lIns="0" tIns="0" rIns="0" bIns="0" anchor="t" anchorCtr="0">
            <a:noAutofit/>
          </a:bodyPr>
          <a:lstStyle/>
          <a:p>
            <a:pPr lvl="0"/>
            <a:endParaRPr lang="es-CR"/>
          </a:p>
        </p:txBody>
      </p:sp>
      <p:sp>
        <p:nvSpPr>
          <p:cNvPr id="4" name="Marcador de encabezado 3">
            <a:extLst>
              <a:ext uri="{FF2B5EF4-FFF2-40B4-BE49-F238E27FC236}">
                <a16:creationId xmlns:a16="http://schemas.microsoft.com/office/drawing/2014/main" xmlns="" id="{D4C97450-AE40-487A-9335-EA0BFE1FEE94}"/>
              </a:ext>
            </a:extLst>
          </p:cNvPr>
          <p:cNvSpPr txBox="1">
            <a:spLocks noGrp="1"/>
          </p:cNvSpPr>
          <p:nvPr>
            <p:ph type="hdr" sz="quarter"/>
          </p:nvPr>
        </p:nvSpPr>
        <p:spPr>
          <a:xfrm>
            <a:off x="0" y="0"/>
            <a:ext cx="3372840" cy="502560"/>
          </a:xfrm>
          <a:prstGeom prst="rect">
            <a:avLst/>
          </a:prstGeom>
          <a:noFill/>
          <a:ln>
            <a:noFill/>
          </a:ln>
        </p:spPr>
        <p:txBody>
          <a:bodyPr vert="horz" wrap="square" lIns="0" tIns="0" rIns="0" bIns="0" anchor="t" anchorCtr="0">
            <a:noAutofit/>
          </a:bodyPr>
          <a:lstStyle>
            <a:lvl1pPr lvl="0" rtl="0" hangingPunct="0">
              <a:buNone/>
              <a:tabLst/>
              <a:defRPr lang="es-CR" sz="2400" kern="1200">
                <a:latin typeface="Liberation Serif" pitchFamily="18"/>
                <a:ea typeface="Segoe UI" pitchFamily="2"/>
                <a:cs typeface="Tahoma" pitchFamily="2"/>
              </a:defRPr>
            </a:lvl1pPr>
          </a:lstStyle>
          <a:p>
            <a:pPr lvl="0"/>
            <a:endParaRPr lang="es-CR"/>
          </a:p>
        </p:txBody>
      </p:sp>
      <p:sp>
        <p:nvSpPr>
          <p:cNvPr id="5" name="Marcador de fecha 4">
            <a:extLst>
              <a:ext uri="{FF2B5EF4-FFF2-40B4-BE49-F238E27FC236}">
                <a16:creationId xmlns:a16="http://schemas.microsoft.com/office/drawing/2014/main" xmlns="" id="{C2E93838-3CF3-495B-85F7-6EFE5F48D656}"/>
              </a:ext>
            </a:extLst>
          </p:cNvPr>
          <p:cNvSpPr txBox="1">
            <a:spLocks noGrp="1"/>
          </p:cNvSpPr>
          <p:nvPr>
            <p:ph type="dt" idx="1"/>
          </p:nvPr>
        </p:nvSpPr>
        <p:spPr>
          <a:xfrm>
            <a:off x="4399200" y="0"/>
            <a:ext cx="3372840" cy="502560"/>
          </a:xfrm>
          <a:prstGeom prst="rect">
            <a:avLst/>
          </a:prstGeom>
          <a:noFill/>
          <a:ln>
            <a:noFill/>
          </a:ln>
        </p:spPr>
        <p:txBody>
          <a:bodyPr vert="horz" wrap="square" lIns="0" tIns="0" rIns="0" bIns="0" anchor="t" anchorCtr="0">
            <a:noAutofit/>
          </a:bodyPr>
          <a:lstStyle>
            <a:lvl1pPr lvl="0" rtl="0" hangingPunct="0">
              <a:buNone/>
              <a:tabLst/>
              <a:defRPr lang="es-CR" sz="2400" kern="1200">
                <a:latin typeface="Liberation Serif" pitchFamily="18"/>
                <a:ea typeface="Segoe UI" pitchFamily="2"/>
                <a:cs typeface="Tahoma" pitchFamily="2"/>
              </a:defRPr>
            </a:lvl1pPr>
          </a:lstStyle>
          <a:p>
            <a:pPr lvl="0"/>
            <a:endParaRPr lang="es-CR"/>
          </a:p>
        </p:txBody>
      </p:sp>
      <p:sp>
        <p:nvSpPr>
          <p:cNvPr id="6" name="Marcador de pie de página 5">
            <a:extLst>
              <a:ext uri="{FF2B5EF4-FFF2-40B4-BE49-F238E27FC236}">
                <a16:creationId xmlns:a16="http://schemas.microsoft.com/office/drawing/2014/main" xmlns="" id="{15104968-2671-42F9-810F-0C70F2B0EA0D}"/>
              </a:ext>
            </a:extLst>
          </p:cNvPr>
          <p:cNvSpPr txBox="1">
            <a:spLocks noGrp="1"/>
          </p:cNvSpPr>
          <p:nvPr>
            <p:ph type="ftr" sz="quarter" idx="4"/>
          </p:nvPr>
        </p:nvSpPr>
        <p:spPr>
          <a:xfrm>
            <a:off x="0" y="9555480"/>
            <a:ext cx="3372840" cy="502560"/>
          </a:xfrm>
          <a:prstGeom prst="rect">
            <a:avLst/>
          </a:prstGeom>
          <a:noFill/>
          <a:ln>
            <a:noFill/>
          </a:ln>
        </p:spPr>
        <p:txBody>
          <a:bodyPr vert="horz" wrap="square" lIns="0" tIns="0" rIns="0" bIns="0" anchor="b" anchorCtr="0">
            <a:noAutofit/>
          </a:bodyPr>
          <a:lstStyle>
            <a:lvl1pPr lvl="0" rtl="0" hangingPunct="0">
              <a:buNone/>
              <a:tabLst/>
              <a:defRPr lang="es-CR" sz="2400" kern="1200">
                <a:latin typeface="Liberation Serif" pitchFamily="18"/>
                <a:ea typeface="Segoe UI" pitchFamily="2"/>
                <a:cs typeface="Tahoma" pitchFamily="2"/>
              </a:defRPr>
            </a:lvl1pPr>
          </a:lstStyle>
          <a:p>
            <a:pPr lvl="0"/>
            <a:endParaRPr lang="es-CR"/>
          </a:p>
        </p:txBody>
      </p:sp>
      <p:sp>
        <p:nvSpPr>
          <p:cNvPr id="7" name="Marcador de número de diapositiva 6">
            <a:extLst>
              <a:ext uri="{FF2B5EF4-FFF2-40B4-BE49-F238E27FC236}">
                <a16:creationId xmlns:a16="http://schemas.microsoft.com/office/drawing/2014/main" xmlns="" id="{AB814EB2-AFDE-4A9E-8A63-0C0DC50D9AA5}"/>
              </a:ext>
            </a:extLst>
          </p:cNvPr>
          <p:cNvSpPr txBox="1">
            <a:spLocks noGrp="1"/>
          </p:cNvSpPr>
          <p:nvPr>
            <p:ph type="sldNum" sz="quarter" idx="5"/>
          </p:nvPr>
        </p:nvSpPr>
        <p:spPr>
          <a:xfrm>
            <a:off x="4399200" y="9555480"/>
            <a:ext cx="3372840" cy="502560"/>
          </a:xfrm>
          <a:prstGeom prst="rect">
            <a:avLst/>
          </a:prstGeom>
          <a:noFill/>
          <a:ln>
            <a:noFill/>
          </a:ln>
        </p:spPr>
        <p:txBody>
          <a:bodyPr vert="horz" wrap="square" lIns="0" tIns="0" rIns="0" bIns="0" anchor="b" anchorCtr="0">
            <a:noAutofit/>
          </a:bodyPr>
          <a:lstStyle>
            <a:lvl1pPr marL="0" marR="0" lvl="0" indent="0" algn="r" rtl="0" hangingPunct="0">
              <a:lnSpc>
                <a:spcPct val="100000"/>
              </a:lnSpc>
              <a:spcBef>
                <a:spcPts val="0"/>
              </a:spcBef>
              <a:spcAft>
                <a:spcPts val="0"/>
              </a:spcAft>
              <a:buNone/>
              <a:tabLst/>
              <a:defRPr lang="es-CR" sz="1400" b="0" i="0" u="none" strike="noStrike" kern="1200" cap="none" spc="0" baseline="0">
                <a:solidFill>
                  <a:srgbClr val="000000"/>
                </a:solidFill>
                <a:latin typeface="Liberation Serif" pitchFamily="18"/>
                <a:ea typeface="Segoe UI" pitchFamily="2"/>
                <a:cs typeface="Tahoma" pitchFamily="2"/>
              </a:defRPr>
            </a:lvl1pPr>
          </a:lstStyle>
          <a:p>
            <a:pPr lvl="0"/>
            <a:fld id="{74236A55-DD6F-429C-A09F-EAA7A467D155}" type="slidenum">
              <a:t>‹nº›</a:t>
            </a:fld>
            <a:endParaRPr lang="es-CR"/>
          </a:p>
        </p:txBody>
      </p:sp>
    </p:spTree>
    <p:extLst>
      <p:ext uri="{BB962C8B-B14F-4D97-AF65-F5344CB8AC3E}">
        <p14:creationId xmlns:p14="http://schemas.microsoft.com/office/powerpoint/2010/main" val="2870928265"/>
      </p:ext>
    </p:extLst>
  </p:cSld>
  <p:clrMap bg1="lt1" tx1="dk1" bg2="lt2" tx2="dk2" accent1="accent1" accent2="accent2" accent3="accent3" accent4="accent4" accent5="accent5" accent6="accent6" hlink="hlink" folHlink="folHlink"/>
  <p:notesStyle>
    <a:lvl1pPr marL="216000" marR="0" lvl="0" indent="-216000" rtl="0" hangingPunct="0">
      <a:buNone/>
      <a:tabLst/>
      <a:defRPr lang="es-CR" sz="2000" b="0" i="0" u="none" strike="noStrike" kern="1200" cap="none">
        <a:ln>
          <a:noFill/>
        </a:ln>
        <a:highlight>
          <a:scrgbClr r="0" g="0" b="0">
            <a:alpha val="0"/>
          </a:scrgbClr>
        </a:highlight>
        <a:latin typeface="Liberation Sans" pitchFamily="18"/>
        <a:ea typeface="Microsoft YaHei" pitchFamily="2"/>
        <a:cs typeface="Lucida Sans"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6">
            <a:extLst>
              <a:ext uri="{FF2B5EF4-FFF2-40B4-BE49-F238E27FC236}">
                <a16:creationId xmlns:a16="http://schemas.microsoft.com/office/drawing/2014/main" xmlns="" id="{DE6813D9-4222-42AD-9D90-9EC2BCA46605}"/>
              </a:ext>
            </a:extLst>
          </p:cNvPr>
          <p:cNvSpPr txBox="1">
            <a:spLocks noGrp="1"/>
          </p:cNvSpPr>
          <p:nvPr>
            <p:ph type="sldNum" sz="quarter" idx="5"/>
          </p:nvPr>
        </p:nvSpPr>
        <p:spPr>
          <a:ln/>
        </p:spPr>
        <p:txBody>
          <a:bodyPr vert="horz" wrap="square" lIns="0" tIns="0" rIns="0" bIns="0" anchor="b" anchorCtr="0">
            <a:noAutofit/>
          </a:bodyPr>
          <a:lstStyle/>
          <a:p>
            <a:pPr lvl="0"/>
            <a:fld id="{C541139C-1A77-4507-8375-2F44945674E9}" type="slidenum">
              <a:t>1</a:t>
            </a:fld>
            <a:endParaRPr lang="es-CR"/>
          </a:p>
        </p:txBody>
      </p:sp>
      <p:sp>
        <p:nvSpPr>
          <p:cNvPr id="2" name="Marcador de número de diapositiva 6">
            <a:extLst>
              <a:ext uri="{FF2B5EF4-FFF2-40B4-BE49-F238E27FC236}">
                <a16:creationId xmlns:a16="http://schemas.microsoft.com/office/drawing/2014/main" xmlns="" id="{6E0889B2-4A14-466A-BFAB-CFAB3B509152}"/>
              </a:ext>
            </a:extLst>
          </p:cNvPr>
          <p:cNvSpPr txBox="1"/>
          <p:nvPr/>
        </p:nvSpPr>
        <p:spPr>
          <a:xfrm>
            <a:off x="4399200" y="9555480"/>
            <a:ext cx="3372840" cy="502560"/>
          </a:xfrm>
          <a:prstGeom prst="rect">
            <a:avLst/>
          </a:prstGeom>
          <a:noFill/>
          <a:ln cap="flat">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E0EE8F52-E8F6-4882-8E43-E612EFEF43CF}" type="slidenum">
              <a:t>1</a:t>
            </a:fld>
            <a:endParaRPr lang="es-CR" sz="1400" b="0" i="0" u="none" strike="noStrike" kern="1200" cap="none" spc="0" baseline="0">
              <a:ln>
                <a:noFill/>
              </a:ln>
              <a:solidFill>
                <a:srgbClr val="000000"/>
              </a:solidFill>
              <a:latin typeface="Liberation Serif" pitchFamily="18"/>
              <a:ea typeface="Segoe UI" pitchFamily="2"/>
              <a:cs typeface="Tahoma" pitchFamily="2"/>
            </a:endParaRPr>
          </a:p>
        </p:txBody>
      </p:sp>
      <p:sp>
        <p:nvSpPr>
          <p:cNvPr id="3" name="Marcador de imagen de diapositiva 1">
            <a:extLst>
              <a:ext uri="{FF2B5EF4-FFF2-40B4-BE49-F238E27FC236}">
                <a16:creationId xmlns:a16="http://schemas.microsoft.com/office/drawing/2014/main" xmlns="" id="{4B477842-D718-487C-AE13-0F4580CE3D49}"/>
              </a:ext>
            </a:extLst>
          </p:cNvPr>
          <p:cNvSpPr>
            <a:spLocks noGrp="1" noRot="1" noChangeAspect="1" noResize="1"/>
          </p:cNvSpPr>
          <p:nvPr>
            <p:ph type="sldImg"/>
          </p:nvPr>
        </p:nvSpPr>
        <p:spPr>
          <a:xfrm>
            <a:off x="533400" y="763588"/>
            <a:ext cx="6704013" cy="3771900"/>
          </a:xfrm>
          <a:solidFill>
            <a:srgbClr val="4472C4"/>
          </a:solidFill>
          <a:ln w="12600" cap="flat">
            <a:solidFill>
              <a:srgbClr val="2F528F"/>
            </a:solidFill>
            <a:prstDash val="solid"/>
            <a:miter/>
          </a:ln>
        </p:spPr>
      </p:sp>
      <p:sp>
        <p:nvSpPr>
          <p:cNvPr id="4" name="Marcador de notas 2">
            <a:extLst>
              <a:ext uri="{FF2B5EF4-FFF2-40B4-BE49-F238E27FC236}">
                <a16:creationId xmlns:a16="http://schemas.microsoft.com/office/drawing/2014/main" xmlns="" id="{78EB76DD-BF42-432C-AE55-2076E797F3A4}"/>
              </a:ext>
            </a:extLst>
          </p:cNvPr>
          <p:cNvSpPr txBox="1">
            <a:spLocks noGrp="1"/>
          </p:cNvSpPr>
          <p:nvPr>
            <p:ph type="body" sz="quarter" idx="1"/>
          </p:nvPr>
        </p:nvSpPr>
        <p:spPr/>
        <p:txBody>
          <a:bodyPr>
            <a:spAutoFit/>
          </a:bodyPr>
          <a:lstStyle/>
          <a:p>
            <a:endParaRPr lang="es-CR"/>
          </a:p>
        </p:txBody>
      </p:sp>
    </p:spTree>
    <p:extLst>
      <p:ext uri="{BB962C8B-B14F-4D97-AF65-F5344CB8AC3E}">
        <p14:creationId xmlns:p14="http://schemas.microsoft.com/office/powerpoint/2010/main" val="257926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4C634C-EDA3-BF73-3DF2-5C23D3EE3540}"/>
            </a:ext>
          </a:extLst>
        </p:cNvPr>
        <p:cNvGrpSpPr/>
        <p:nvPr/>
      </p:nvGrpSpPr>
      <p:grpSpPr>
        <a:xfrm>
          <a:off x="0" y="0"/>
          <a:ext cx="0" cy="0"/>
          <a:chOff x="0" y="0"/>
          <a:chExt cx="0" cy="0"/>
        </a:xfrm>
      </p:grpSpPr>
      <p:sp>
        <p:nvSpPr>
          <p:cNvPr id="8" name="Marcador de número de diapositiva 6">
            <a:extLst>
              <a:ext uri="{FF2B5EF4-FFF2-40B4-BE49-F238E27FC236}">
                <a16:creationId xmlns:a16="http://schemas.microsoft.com/office/drawing/2014/main" xmlns="" id="{590527DB-B20D-7534-C7CF-D48CA8B45C66}"/>
              </a:ext>
            </a:extLst>
          </p:cNvPr>
          <p:cNvSpPr txBox="1">
            <a:spLocks noGrp="1"/>
          </p:cNvSpPr>
          <p:nvPr>
            <p:ph type="sldNum" sz="quarter" idx="5"/>
          </p:nvPr>
        </p:nvSpPr>
        <p:spPr>
          <a:ln/>
        </p:spPr>
        <p:txBody>
          <a:bodyPr vert="horz" wrap="square" lIns="0" tIns="0" rIns="0" bIns="0" anchor="b" anchorCtr="0">
            <a:noAutofit/>
          </a:bodyPr>
          <a:lstStyle/>
          <a:p>
            <a:pPr lvl="0"/>
            <a:fld id="{3FF600F3-590A-4B40-BD4F-FDD2712FC39D}" type="slidenum">
              <a:t>17</a:t>
            </a:fld>
            <a:endParaRPr lang="es-CR"/>
          </a:p>
        </p:txBody>
      </p:sp>
      <p:sp>
        <p:nvSpPr>
          <p:cNvPr id="2" name="Marcador de número de diapositiva 6_1">
            <a:extLst>
              <a:ext uri="{FF2B5EF4-FFF2-40B4-BE49-F238E27FC236}">
                <a16:creationId xmlns:a16="http://schemas.microsoft.com/office/drawing/2014/main" xmlns="" id="{3B744E53-6F14-0324-C67C-9FE352D7A005}"/>
              </a:ext>
            </a:extLst>
          </p:cNvPr>
          <p:cNvSpPr txBox="1"/>
          <p:nvPr/>
        </p:nvSpPr>
        <p:spPr>
          <a:xfrm>
            <a:off x="4399200" y="9555480"/>
            <a:ext cx="3372840" cy="502560"/>
          </a:xfrm>
          <a:prstGeom prst="rect">
            <a:avLst/>
          </a:prstGeom>
          <a:noFill/>
          <a:ln cap="flat">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803FAB76-9D21-4F2A-BF2F-930A1C535FEE}" type="slidenum">
              <a:t>17</a:t>
            </a:fld>
            <a:endParaRPr lang="es-CR" sz="1400" b="0" i="0" u="none" strike="noStrike" kern="1200" cap="none" spc="0" baseline="0">
              <a:ln>
                <a:noFill/>
              </a:ln>
              <a:solidFill>
                <a:srgbClr val="000000"/>
              </a:solidFill>
              <a:latin typeface="Liberation Serif" pitchFamily="18"/>
              <a:ea typeface="Segoe UI" pitchFamily="2"/>
              <a:cs typeface="Tahoma" pitchFamily="2"/>
            </a:endParaRPr>
          </a:p>
        </p:txBody>
      </p:sp>
      <p:sp>
        <p:nvSpPr>
          <p:cNvPr id="3" name="Marcador de imagen de diapositiva 1_2">
            <a:extLst>
              <a:ext uri="{FF2B5EF4-FFF2-40B4-BE49-F238E27FC236}">
                <a16:creationId xmlns:a16="http://schemas.microsoft.com/office/drawing/2014/main" xmlns="" id="{E3071D52-68FD-0461-06D3-1174E87FCB49}"/>
              </a:ext>
            </a:extLst>
          </p:cNvPr>
          <p:cNvSpPr>
            <a:spLocks noGrp="1" noRot="1" noChangeAspect="1" noResize="1"/>
          </p:cNvSpPr>
          <p:nvPr>
            <p:ph type="sldImg"/>
          </p:nvPr>
        </p:nvSpPr>
        <p:spPr>
          <a:xfrm>
            <a:off x="533400" y="763588"/>
            <a:ext cx="6704013" cy="3771900"/>
          </a:xfrm>
          <a:solidFill>
            <a:srgbClr val="4472C4"/>
          </a:solidFill>
          <a:ln w="12600" cap="flat">
            <a:solidFill>
              <a:srgbClr val="2F528F"/>
            </a:solidFill>
            <a:prstDash val="solid"/>
            <a:miter/>
          </a:ln>
        </p:spPr>
      </p:sp>
      <p:sp>
        <p:nvSpPr>
          <p:cNvPr id="4" name="Marcador de notas 2_2">
            <a:extLst>
              <a:ext uri="{FF2B5EF4-FFF2-40B4-BE49-F238E27FC236}">
                <a16:creationId xmlns:a16="http://schemas.microsoft.com/office/drawing/2014/main" xmlns="" id="{1E00F5EB-8A3D-9D8E-21B6-A77AE33793B3}"/>
              </a:ext>
            </a:extLst>
          </p:cNvPr>
          <p:cNvSpPr txBox="1">
            <a:spLocks noGrp="1"/>
          </p:cNvSpPr>
          <p:nvPr>
            <p:ph type="body" sz="quarter" idx="1"/>
          </p:nvPr>
        </p:nvSpPr>
        <p:spPr/>
        <p:txBody>
          <a:bodyPr>
            <a:spAutoFit/>
          </a:bodyPr>
          <a:lstStyle/>
          <a:p>
            <a:endParaRPr lang="es-CR"/>
          </a:p>
        </p:txBody>
      </p:sp>
    </p:spTree>
    <p:extLst>
      <p:ext uri="{BB962C8B-B14F-4D97-AF65-F5344CB8AC3E}">
        <p14:creationId xmlns:p14="http://schemas.microsoft.com/office/powerpoint/2010/main" val="956734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6">
            <a:extLst>
              <a:ext uri="{FF2B5EF4-FFF2-40B4-BE49-F238E27FC236}">
                <a16:creationId xmlns:a16="http://schemas.microsoft.com/office/drawing/2014/main" xmlns="" id="{FE43127E-F0B1-432C-9EAA-AE5586FC84AA}"/>
              </a:ext>
            </a:extLst>
          </p:cNvPr>
          <p:cNvSpPr txBox="1">
            <a:spLocks noGrp="1"/>
          </p:cNvSpPr>
          <p:nvPr>
            <p:ph type="sldNum" sz="quarter" idx="5"/>
          </p:nvPr>
        </p:nvSpPr>
        <p:spPr>
          <a:ln/>
        </p:spPr>
        <p:txBody>
          <a:bodyPr vert="horz" wrap="square" lIns="0" tIns="0" rIns="0" bIns="0" anchor="b" anchorCtr="0">
            <a:noAutofit/>
          </a:bodyPr>
          <a:lstStyle/>
          <a:p>
            <a:pPr lvl="0"/>
            <a:fld id="{3FF600F3-590A-4B40-BD4F-FDD2712FC39D}" type="slidenum">
              <a:t>18</a:t>
            </a:fld>
            <a:endParaRPr lang="es-CR"/>
          </a:p>
        </p:txBody>
      </p:sp>
      <p:sp>
        <p:nvSpPr>
          <p:cNvPr id="2" name="Marcador de número de diapositiva 6_1">
            <a:extLst>
              <a:ext uri="{FF2B5EF4-FFF2-40B4-BE49-F238E27FC236}">
                <a16:creationId xmlns:a16="http://schemas.microsoft.com/office/drawing/2014/main" xmlns="" id="{00E159C1-BAEE-4851-9A8F-E4E64DAD5079}"/>
              </a:ext>
            </a:extLst>
          </p:cNvPr>
          <p:cNvSpPr txBox="1"/>
          <p:nvPr/>
        </p:nvSpPr>
        <p:spPr>
          <a:xfrm>
            <a:off x="4399200" y="9555480"/>
            <a:ext cx="3372840" cy="502560"/>
          </a:xfrm>
          <a:prstGeom prst="rect">
            <a:avLst/>
          </a:prstGeom>
          <a:noFill/>
          <a:ln cap="flat">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803FAB76-9D21-4F2A-BF2F-930A1C535FEE}" type="slidenum">
              <a:t>18</a:t>
            </a:fld>
            <a:endParaRPr lang="es-CR" sz="1400" b="0" i="0" u="none" strike="noStrike" kern="1200" cap="none" spc="0" baseline="0">
              <a:ln>
                <a:noFill/>
              </a:ln>
              <a:solidFill>
                <a:srgbClr val="000000"/>
              </a:solidFill>
              <a:latin typeface="Liberation Serif" pitchFamily="18"/>
              <a:ea typeface="Segoe UI" pitchFamily="2"/>
              <a:cs typeface="Tahoma" pitchFamily="2"/>
            </a:endParaRPr>
          </a:p>
        </p:txBody>
      </p:sp>
      <p:sp>
        <p:nvSpPr>
          <p:cNvPr id="3" name="Marcador de imagen de diapositiva 1_2">
            <a:extLst>
              <a:ext uri="{FF2B5EF4-FFF2-40B4-BE49-F238E27FC236}">
                <a16:creationId xmlns:a16="http://schemas.microsoft.com/office/drawing/2014/main" xmlns="" id="{D36B5351-56D9-4B10-A409-365DB2C60049}"/>
              </a:ext>
            </a:extLst>
          </p:cNvPr>
          <p:cNvSpPr>
            <a:spLocks noGrp="1" noRot="1" noChangeAspect="1" noResize="1"/>
          </p:cNvSpPr>
          <p:nvPr>
            <p:ph type="sldImg"/>
          </p:nvPr>
        </p:nvSpPr>
        <p:spPr>
          <a:xfrm>
            <a:off x="533400" y="763588"/>
            <a:ext cx="6704013" cy="3771900"/>
          </a:xfrm>
          <a:solidFill>
            <a:srgbClr val="4472C4"/>
          </a:solidFill>
          <a:ln w="12600" cap="flat">
            <a:solidFill>
              <a:srgbClr val="2F528F"/>
            </a:solidFill>
            <a:prstDash val="solid"/>
            <a:miter/>
          </a:ln>
        </p:spPr>
      </p:sp>
      <p:sp>
        <p:nvSpPr>
          <p:cNvPr id="4" name="Marcador de notas 2_2">
            <a:extLst>
              <a:ext uri="{FF2B5EF4-FFF2-40B4-BE49-F238E27FC236}">
                <a16:creationId xmlns:a16="http://schemas.microsoft.com/office/drawing/2014/main" xmlns="" id="{7BA88FAB-3975-40A7-90C5-4CDAB6564A06}"/>
              </a:ext>
            </a:extLst>
          </p:cNvPr>
          <p:cNvSpPr txBox="1">
            <a:spLocks noGrp="1"/>
          </p:cNvSpPr>
          <p:nvPr>
            <p:ph type="body" sz="quarter" idx="1"/>
          </p:nvPr>
        </p:nvSpPr>
        <p:spPr/>
        <p:txBody>
          <a:bodyPr>
            <a:spAutoFit/>
          </a:bodyPr>
          <a:lstStyle/>
          <a:p>
            <a:endParaRPr lang="es-CR"/>
          </a:p>
        </p:txBody>
      </p:sp>
    </p:spTree>
    <p:extLst>
      <p:ext uri="{BB962C8B-B14F-4D97-AF65-F5344CB8AC3E}">
        <p14:creationId xmlns:p14="http://schemas.microsoft.com/office/powerpoint/2010/main" val="1168596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1E24FB-46BF-54EC-36A7-99EC5250CC87}"/>
            </a:ext>
          </a:extLst>
        </p:cNvPr>
        <p:cNvGrpSpPr/>
        <p:nvPr/>
      </p:nvGrpSpPr>
      <p:grpSpPr>
        <a:xfrm>
          <a:off x="0" y="0"/>
          <a:ext cx="0" cy="0"/>
          <a:chOff x="0" y="0"/>
          <a:chExt cx="0" cy="0"/>
        </a:xfrm>
      </p:grpSpPr>
      <p:sp>
        <p:nvSpPr>
          <p:cNvPr id="8" name="Marcador de número de diapositiva 6">
            <a:extLst>
              <a:ext uri="{FF2B5EF4-FFF2-40B4-BE49-F238E27FC236}">
                <a16:creationId xmlns:a16="http://schemas.microsoft.com/office/drawing/2014/main" xmlns="" id="{F8ECB0C2-C832-C63A-4352-28B3A5AB28D2}"/>
              </a:ext>
            </a:extLst>
          </p:cNvPr>
          <p:cNvSpPr txBox="1">
            <a:spLocks noGrp="1"/>
          </p:cNvSpPr>
          <p:nvPr>
            <p:ph type="sldNum" sz="quarter" idx="5"/>
          </p:nvPr>
        </p:nvSpPr>
        <p:spPr>
          <a:ln/>
        </p:spPr>
        <p:txBody>
          <a:bodyPr vert="horz" wrap="square" lIns="0" tIns="0" rIns="0" bIns="0" anchor="b" anchorCtr="0">
            <a:noAutofit/>
          </a:bodyPr>
          <a:lstStyle/>
          <a:p>
            <a:pPr lvl="0"/>
            <a:fld id="{3FF600F3-590A-4B40-BD4F-FDD2712FC39D}" type="slidenum">
              <a:t>19</a:t>
            </a:fld>
            <a:endParaRPr lang="es-CR"/>
          </a:p>
        </p:txBody>
      </p:sp>
      <p:sp>
        <p:nvSpPr>
          <p:cNvPr id="2" name="Marcador de número de diapositiva 6_1">
            <a:extLst>
              <a:ext uri="{FF2B5EF4-FFF2-40B4-BE49-F238E27FC236}">
                <a16:creationId xmlns:a16="http://schemas.microsoft.com/office/drawing/2014/main" xmlns="" id="{478A6F9C-6705-E618-567A-C489BA382E62}"/>
              </a:ext>
            </a:extLst>
          </p:cNvPr>
          <p:cNvSpPr txBox="1"/>
          <p:nvPr/>
        </p:nvSpPr>
        <p:spPr>
          <a:xfrm>
            <a:off x="4399200" y="9555480"/>
            <a:ext cx="3372840" cy="502560"/>
          </a:xfrm>
          <a:prstGeom prst="rect">
            <a:avLst/>
          </a:prstGeom>
          <a:noFill/>
          <a:ln cap="flat">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803FAB76-9D21-4F2A-BF2F-930A1C535FEE}" type="slidenum">
              <a:t>19</a:t>
            </a:fld>
            <a:endParaRPr lang="es-CR" sz="1400" b="0" i="0" u="none" strike="noStrike" kern="1200" cap="none" spc="0" baseline="0">
              <a:ln>
                <a:noFill/>
              </a:ln>
              <a:solidFill>
                <a:srgbClr val="000000"/>
              </a:solidFill>
              <a:latin typeface="Liberation Serif" pitchFamily="18"/>
              <a:ea typeface="Segoe UI" pitchFamily="2"/>
              <a:cs typeface="Tahoma" pitchFamily="2"/>
            </a:endParaRPr>
          </a:p>
        </p:txBody>
      </p:sp>
      <p:sp>
        <p:nvSpPr>
          <p:cNvPr id="3" name="Marcador de imagen de diapositiva 1_2">
            <a:extLst>
              <a:ext uri="{FF2B5EF4-FFF2-40B4-BE49-F238E27FC236}">
                <a16:creationId xmlns:a16="http://schemas.microsoft.com/office/drawing/2014/main" xmlns="" id="{D35737B4-CCA2-CB58-4FBA-887C3E7E9AD8}"/>
              </a:ext>
            </a:extLst>
          </p:cNvPr>
          <p:cNvSpPr>
            <a:spLocks noGrp="1" noRot="1" noChangeAspect="1" noResize="1"/>
          </p:cNvSpPr>
          <p:nvPr>
            <p:ph type="sldImg"/>
          </p:nvPr>
        </p:nvSpPr>
        <p:spPr>
          <a:xfrm>
            <a:off x="533400" y="763588"/>
            <a:ext cx="6704013" cy="3771900"/>
          </a:xfrm>
          <a:solidFill>
            <a:srgbClr val="4472C4"/>
          </a:solidFill>
          <a:ln w="12600" cap="flat">
            <a:solidFill>
              <a:srgbClr val="2F528F"/>
            </a:solidFill>
            <a:prstDash val="solid"/>
            <a:miter/>
          </a:ln>
        </p:spPr>
      </p:sp>
      <p:sp>
        <p:nvSpPr>
          <p:cNvPr id="4" name="Marcador de notas 2_2">
            <a:extLst>
              <a:ext uri="{FF2B5EF4-FFF2-40B4-BE49-F238E27FC236}">
                <a16:creationId xmlns:a16="http://schemas.microsoft.com/office/drawing/2014/main" xmlns="" id="{75F77EF8-4B0C-B868-E6EE-7EA31B55D61F}"/>
              </a:ext>
            </a:extLst>
          </p:cNvPr>
          <p:cNvSpPr txBox="1">
            <a:spLocks noGrp="1"/>
          </p:cNvSpPr>
          <p:nvPr>
            <p:ph type="body" sz="quarter" idx="1"/>
          </p:nvPr>
        </p:nvSpPr>
        <p:spPr/>
        <p:txBody>
          <a:bodyPr>
            <a:spAutoFit/>
          </a:bodyPr>
          <a:lstStyle/>
          <a:p>
            <a:endParaRPr lang="es-CR"/>
          </a:p>
        </p:txBody>
      </p:sp>
    </p:spTree>
    <p:extLst>
      <p:ext uri="{BB962C8B-B14F-4D97-AF65-F5344CB8AC3E}">
        <p14:creationId xmlns:p14="http://schemas.microsoft.com/office/powerpoint/2010/main" val="3602165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B77FF9C-CC97-3608-1C27-BDC59AB939A3}"/>
            </a:ext>
          </a:extLst>
        </p:cNvPr>
        <p:cNvGrpSpPr/>
        <p:nvPr/>
      </p:nvGrpSpPr>
      <p:grpSpPr>
        <a:xfrm>
          <a:off x="0" y="0"/>
          <a:ext cx="0" cy="0"/>
          <a:chOff x="0" y="0"/>
          <a:chExt cx="0" cy="0"/>
        </a:xfrm>
      </p:grpSpPr>
      <p:sp>
        <p:nvSpPr>
          <p:cNvPr id="8" name="Marcador de número de diapositiva 6">
            <a:extLst>
              <a:ext uri="{FF2B5EF4-FFF2-40B4-BE49-F238E27FC236}">
                <a16:creationId xmlns:a16="http://schemas.microsoft.com/office/drawing/2014/main" xmlns="" id="{39C59833-502E-5F80-EEEB-53C46263B4D1}"/>
              </a:ext>
            </a:extLst>
          </p:cNvPr>
          <p:cNvSpPr txBox="1">
            <a:spLocks noGrp="1"/>
          </p:cNvSpPr>
          <p:nvPr>
            <p:ph type="sldNum" sz="quarter" idx="5"/>
          </p:nvPr>
        </p:nvSpPr>
        <p:spPr>
          <a:ln/>
        </p:spPr>
        <p:txBody>
          <a:bodyPr vert="horz" wrap="square" lIns="0" tIns="0" rIns="0" bIns="0" anchor="b" anchorCtr="0">
            <a:noAutofit/>
          </a:bodyPr>
          <a:lstStyle/>
          <a:p>
            <a:pPr lvl="0"/>
            <a:fld id="{3FF600F3-590A-4B40-BD4F-FDD2712FC39D}" type="slidenum">
              <a:t>20</a:t>
            </a:fld>
            <a:endParaRPr lang="es-CR"/>
          </a:p>
        </p:txBody>
      </p:sp>
      <p:sp>
        <p:nvSpPr>
          <p:cNvPr id="2" name="Marcador de número de diapositiva 6_1">
            <a:extLst>
              <a:ext uri="{FF2B5EF4-FFF2-40B4-BE49-F238E27FC236}">
                <a16:creationId xmlns:a16="http://schemas.microsoft.com/office/drawing/2014/main" xmlns="" id="{4639221C-DF15-177F-EEA6-ED6A2DD337A2}"/>
              </a:ext>
            </a:extLst>
          </p:cNvPr>
          <p:cNvSpPr txBox="1"/>
          <p:nvPr/>
        </p:nvSpPr>
        <p:spPr>
          <a:xfrm>
            <a:off x="4399200" y="9555480"/>
            <a:ext cx="3372840" cy="502560"/>
          </a:xfrm>
          <a:prstGeom prst="rect">
            <a:avLst/>
          </a:prstGeom>
          <a:noFill/>
          <a:ln cap="flat">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803FAB76-9D21-4F2A-BF2F-930A1C535FEE}" type="slidenum">
              <a:t>20</a:t>
            </a:fld>
            <a:endParaRPr lang="es-CR" sz="1400" b="0" i="0" u="none" strike="noStrike" kern="1200" cap="none" spc="0" baseline="0">
              <a:ln>
                <a:noFill/>
              </a:ln>
              <a:solidFill>
                <a:srgbClr val="000000"/>
              </a:solidFill>
              <a:latin typeface="Liberation Serif" pitchFamily="18"/>
              <a:ea typeface="Segoe UI" pitchFamily="2"/>
              <a:cs typeface="Tahoma" pitchFamily="2"/>
            </a:endParaRPr>
          </a:p>
        </p:txBody>
      </p:sp>
      <p:sp>
        <p:nvSpPr>
          <p:cNvPr id="3" name="Marcador de imagen de diapositiva 1_2">
            <a:extLst>
              <a:ext uri="{FF2B5EF4-FFF2-40B4-BE49-F238E27FC236}">
                <a16:creationId xmlns:a16="http://schemas.microsoft.com/office/drawing/2014/main" xmlns="" id="{081269C3-A901-5E6C-A57E-CEFA7FB8ED7E}"/>
              </a:ext>
            </a:extLst>
          </p:cNvPr>
          <p:cNvSpPr>
            <a:spLocks noGrp="1" noRot="1" noChangeAspect="1" noResize="1"/>
          </p:cNvSpPr>
          <p:nvPr>
            <p:ph type="sldImg"/>
          </p:nvPr>
        </p:nvSpPr>
        <p:spPr>
          <a:xfrm>
            <a:off x="533400" y="763588"/>
            <a:ext cx="6704013" cy="3771900"/>
          </a:xfrm>
          <a:solidFill>
            <a:srgbClr val="4472C4"/>
          </a:solidFill>
          <a:ln w="12600" cap="flat">
            <a:solidFill>
              <a:srgbClr val="2F528F"/>
            </a:solidFill>
            <a:prstDash val="solid"/>
            <a:miter/>
          </a:ln>
        </p:spPr>
      </p:sp>
      <p:sp>
        <p:nvSpPr>
          <p:cNvPr id="4" name="Marcador de notas 2_2">
            <a:extLst>
              <a:ext uri="{FF2B5EF4-FFF2-40B4-BE49-F238E27FC236}">
                <a16:creationId xmlns:a16="http://schemas.microsoft.com/office/drawing/2014/main" xmlns="" id="{DDDF3F3F-EA6E-8E35-D8E9-6365B00F5A05}"/>
              </a:ext>
            </a:extLst>
          </p:cNvPr>
          <p:cNvSpPr txBox="1">
            <a:spLocks noGrp="1"/>
          </p:cNvSpPr>
          <p:nvPr>
            <p:ph type="body" sz="quarter" idx="1"/>
          </p:nvPr>
        </p:nvSpPr>
        <p:spPr/>
        <p:txBody>
          <a:bodyPr>
            <a:spAutoFit/>
          </a:bodyPr>
          <a:lstStyle/>
          <a:p>
            <a:endParaRPr lang="es-CR"/>
          </a:p>
        </p:txBody>
      </p:sp>
    </p:spTree>
    <p:extLst>
      <p:ext uri="{BB962C8B-B14F-4D97-AF65-F5344CB8AC3E}">
        <p14:creationId xmlns:p14="http://schemas.microsoft.com/office/powerpoint/2010/main" val="2244669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7EF53AD-AB3B-41FA-9FD5-8991D8AE6910}"/>
            </a:ext>
          </a:extLst>
        </p:cNvPr>
        <p:cNvGrpSpPr/>
        <p:nvPr/>
      </p:nvGrpSpPr>
      <p:grpSpPr>
        <a:xfrm>
          <a:off x="0" y="0"/>
          <a:ext cx="0" cy="0"/>
          <a:chOff x="0" y="0"/>
          <a:chExt cx="0" cy="0"/>
        </a:xfrm>
      </p:grpSpPr>
      <p:sp>
        <p:nvSpPr>
          <p:cNvPr id="8" name="Marcador de número de diapositiva 6">
            <a:extLst>
              <a:ext uri="{FF2B5EF4-FFF2-40B4-BE49-F238E27FC236}">
                <a16:creationId xmlns:a16="http://schemas.microsoft.com/office/drawing/2014/main" xmlns="" id="{21B8239E-4232-58D6-8F7A-319AA0DA48EC}"/>
              </a:ext>
            </a:extLst>
          </p:cNvPr>
          <p:cNvSpPr txBox="1">
            <a:spLocks noGrp="1"/>
          </p:cNvSpPr>
          <p:nvPr>
            <p:ph type="sldNum" sz="quarter" idx="5"/>
          </p:nvPr>
        </p:nvSpPr>
        <p:spPr>
          <a:ln/>
        </p:spPr>
        <p:txBody>
          <a:bodyPr vert="horz" wrap="square" lIns="0" tIns="0" rIns="0" bIns="0" anchor="b" anchorCtr="0">
            <a:noAutofit/>
          </a:bodyPr>
          <a:lstStyle/>
          <a:p>
            <a:pPr lvl="0"/>
            <a:fld id="{3FF600F3-590A-4B40-BD4F-FDD2712FC39D}" type="slidenum">
              <a:t>21</a:t>
            </a:fld>
            <a:endParaRPr lang="es-CR"/>
          </a:p>
        </p:txBody>
      </p:sp>
      <p:sp>
        <p:nvSpPr>
          <p:cNvPr id="2" name="Marcador de número de diapositiva 6_1">
            <a:extLst>
              <a:ext uri="{FF2B5EF4-FFF2-40B4-BE49-F238E27FC236}">
                <a16:creationId xmlns:a16="http://schemas.microsoft.com/office/drawing/2014/main" xmlns="" id="{06A6E744-1B2F-830F-FE77-0473FC00F819}"/>
              </a:ext>
            </a:extLst>
          </p:cNvPr>
          <p:cNvSpPr txBox="1"/>
          <p:nvPr/>
        </p:nvSpPr>
        <p:spPr>
          <a:xfrm>
            <a:off x="4399200" y="9555480"/>
            <a:ext cx="3372840" cy="502560"/>
          </a:xfrm>
          <a:prstGeom prst="rect">
            <a:avLst/>
          </a:prstGeom>
          <a:noFill/>
          <a:ln cap="flat">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803FAB76-9D21-4F2A-BF2F-930A1C535FEE}" type="slidenum">
              <a:t>21</a:t>
            </a:fld>
            <a:endParaRPr lang="es-CR" sz="1400" b="0" i="0" u="none" strike="noStrike" kern="1200" cap="none" spc="0" baseline="0">
              <a:ln>
                <a:noFill/>
              </a:ln>
              <a:solidFill>
                <a:srgbClr val="000000"/>
              </a:solidFill>
              <a:latin typeface="Liberation Serif" pitchFamily="18"/>
              <a:ea typeface="Segoe UI" pitchFamily="2"/>
              <a:cs typeface="Tahoma" pitchFamily="2"/>
            </a:endParaRPr>
          </a:p>
        </p:txBody>
      </p:sp>
      <p:sp>
        <p:nvSpPr>
          <p:cNvPr id="3" name="Marcador de imagen de diapositiva 1_2">
            <a:extLst>
              <a:ext uri="{FF2B5EF4-FFF2-40B4-BE49-F238E27FC236}">
                <a16:creationId xmlns:a16="http://schemas.microsoft.com/office/drawing/2014/main" xmlns="" id="{991F7BA9-6EA4-C56F-FAD6-346B38FE2AB5}"/>
              </a:ext>
            </a:extLst>
          </p:cNvPr>
          <p:cNvSpPr>
            <a:spLocks noGrp="1" noRot="1" noChangeAspect="1" noResize="1"/>
          </p:cNvSpPr>
          <p:nvPr>
            <p:ph type="sldImg"/>
          </p:nvPr>
        </p:nvSpPr>
        <p:spPr>
          <a:xfrm>
            <a:off x="533400" y="763588"/>
            <a:ext cx="6704013" cy="3771900"/>
          </a:xfrm>
          <a:solidFill>
            <a:srgbClr val="4472C4"/>
          </a:solidFill>
          <a:ln w="12600" cap="flat">
            <a:solidFill>
              <a:srgbClr val="2F528F"/>
            </a:solidFill>
            <a:prstDash val="solid"/>
            <a:miter/>
          </a:ln>
        </p:spPr>
      </p:sp>
      <p:sp>
        <p:nvSpPr>
          <p:cNvPr id="4" name="Marcador de notas 2_2">
            <a:extLst>
              <a:ext uri="{FF2B5EF4-FFF2-40B4-BE49-F238E27FC236}">
                <a16:creationId xmlns:a16="http://schemas.microsoft.com/office/drawing/2014/main" xmlns="" id="{372EC0D4-0520-BC10-5CD4-B618D2B6AC5D}"/>
              </a:ext>
            </a:extLst>
          </p:cNvPr>
          <p:cNvSpPr txBox="1">
            <a:spLocks noGrp="1"/>
          </p:cNvSpPr>
          <p:nvPr>
            <p:ph type="body" sz="quarter" idx="1"/>
          </p:nvPr>
        </p:nvSpPr>
        <p:spPr/>
        <p:txBody>
          <a:bodyPr>
            <a:spAutoFit/>
          </a:bodyPr>
          <a:lstStyle/>
          <a:p>
            <a:endParaRPr lang="es-CR"/>
          </a:p>
        </p:txBody>
      </p:sp>
    </p:spTree>
    <p:extLst>
      <p:ext uri="{BB962C8B-B14F-4D97-AF65-F5344CB8AC3E}">
        <p14:creationId xmlns:p14="http://schemas.microsoft.com/office/powerpoint/2010/main" val="49005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6">
            <a:extLst>
              <a:ext uri="{FF2B5EF4-FFF2-40B4-BE49-F238E27FC236}">
                <a16:creationId xmlns:a16="http://schemas.microsoft.com/office/drawing/2014/main" xmlns="" id="{FF9333E9-0861-4C5F-AE44-158E04E7D5C1}"/>
              </a:ext>
            </a:extLst>
          </p:cNvPr>
          <p:cNvSpPr txBox="1">
            <a:spLocks noGrp="1"/>
          </p:cNvSpPr>
          <p:nvPr>
            <p:ph type="sldNum" sz="quarter" idx="5"/>
          </p:nvPr>
        </p:nvSpPr>
        <p:spPr>
          <a:ln/>
        </p:spPr>
        <p:txBody>
          <a:bodyPr vert="horz" wrap="square" lIns="0" tIns="0" rIns="0" bIns="0" anchor="b" anchorCtr="0">
            <a:noAutofit/>
          </a:bodyPr>
          <a:lstStyle/>
          <a:p>
            <a:pPr lvl="0"/>
            <a:fld id="{671DF73B-F94D-4634-8C87-71D9AEA80EB2}" type="slidenum">
              <a:t>22</a:t>
            </a:fld>
            <a:endParaRPr lang="es-CR"/>
          </a:p>
        </p:txBody>
      </p:sp>
      <p:sp>
        <p:nvSpPr>
          <p:cNvPr id="2" name="Marcador de número de diapositiva 6">
            <a:extLst>
              <a:ext uri="{FF2B5EF4-FFF2-40B4-BE49-F238E27FC236}">
                <a16:creationId xmlns:a16="http://schemas.microsoft.com/office/drawing/2014/main" xmlns="" id="{A0990295-1922-4EAD-A3B2-0591827F704F}"/>
              </a:ext>
            </a:extLst>
          </p:cNvPr>
          <p:cNvSpPr txBox="1"/>
          <p:nvPr/>
        </p:nvSpPr>
        <p:spPr>
          <a:xfrm>
            <a:off x="4399200" y="9555480"/>
            <a:ext cx="3372840" cy="502560"/>
          </a:xfrm>
          <a:prstGeom prst="rect">
            <a:avLst/>
          </a:prstGeom>
          <a:noFill/>
          <a:ln cap="flat">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E8B9DC62-1E37-4A35-AEE5-B39F60E02D04}" type="slidenum">
              <a:t>22</a:t>
            </a:fld>
            <a:endParaRPr lang="es-CR" sz="1400" b="0" i="0" u="none" strike="noStrike" kern="1200" cap="none" spc="0" baseline="0">
              <a:ln>
                <a:noFill/>
              </a:ln>
              <a:solidFill>
                <a:srgbClr val="000000"/>
              </a:solidFill>
              <a:latin typeface="Liberation Serif" pitchFamily="18"/>
              <a:ea typeface="Segoe UI" pitchFamily="2"/>
              <a:cs typeface="Tahoma" pitchFamily="2"/>
            </a:endParaRPr>
          </a:p>
        </p:txBody>
      </p:sp>
      <p:sp>
        <p:nvSpPr>
          <p:cNvPr id="3" name="Marcador de imagen de diapositiva 1">
            <a:extLst>
              <a:ext uri="{FF2B5EF4-FFF2-40B4-BE49-F238E27FC236}">
                <a16:creationId xmlns:a16="http://schemas.microsoft.com/office/drawing/2014/main" xmlns="" id="{9959033C-1BE2-4645-9104-9D19363BB89A}"/>
              </a:ext>
            </a:extLst>
          </p:cNvPr>
          <p:cNvSpPr>
            <a:spLocks noGrp="1" noRot="1" noChangeAspect="1" noResize="1"/>
          </p:cNvSpPr>
          <p:nvPr>
            <p:ph type="sldImg"/>
          </p:nvPr>
        </p:nvSpPr>
        <p:spPr>
          <a:xfrm>
            <a:off x="533400" y="763588"/>
            <a:ext cx="6704013" cy="3771900"/>
          </a:xfrm>
          <a:solidFill>
            <a:srgbClr val="4472C4"/>
          </a:solidFill>
          <a:ln w="12600" cap="flat">
            <a:solidFill>
              <a:srgbClr val="2F528F"/>
            </a:solidFill>
            <a:prstDash val="solid"/>
            <a:miter/>
          </a:ln>
        </p:spPr>
      </p:sp>
      <p:sp>
        <p:nvSpPr>
          <p:cNvPr id="4" name="Marcador de notas 2">
            <a:extLst>
              <a:ext uri="{FF2B5EF4-FFF2-40B4-BE49-F238E27FC236}">
                <a16:creationId xmlns:a16="http://schemas.microsoft.com/office/drawing/2014/main" xmlns="" id="{03CADF58-8D25-4F14-990E-7242C6301210}"/>
              </a:ext>
            </a:extLst>
          </p:cNvPr>
          <p:cNvSpPr txBox="1">
            <a:spLocks noGrp="1"/>
          </p:cNvSpPr>
          <p:nvPr>
            <p:ph type="body" sz="quarter" idx="1"/>
          </p:nvPr>
        </p:nvSpPr>
        <p:spPr/>
        <p:txBody>
          <a:bodyPr>
            <a:spAutoFit/>
          </a:bodyPr>
          <a:lstStyle/>
          <a:p>
            <a:endParaRPr lang="es-CR"/>
          </a:p>
        </p:txBody>
      </p:sp>
    </p:spTree>
    <p:extLst>
      <p:ext uri="{BB962C8B-B14F-4D97-AF65-F5344CB8AC3E}">
        <p14:creationId xmlns:p14="http://schemas.microsoft.com/office/powerpoint/2010/main" val="2188990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5A56C7F-0241-42C9-9665-17A2132FAF21}"/>
              </a:ext>
            </a:extLst>
          </p:cNvPr>
          <p:cNvSpPr txBox="1">
            <a:spLocks noGrp="1"/>
          </p:cNvSpPr>
          <p:nvPr>
            <p:ph type="ctrTitle"/>
          </p:nvPr>
        </p:nvSpPr>
        <p:spPr>
          <a:xfrm>
            <a:off x="1260000" y="928439"/>
            <a:ext cx="7559279" cy="1972800"/>
          </a:xfrm>
        </p:spPr>
        <p:txBody>
          <a:bodyPr anchor="b"/>
          <a:lstStyle>
            <a:lvl1pPr marL="0" marR="0" indent="0">
              <a:lnSpc>
                <a:spcPct val="100000"/>
              </a:lnSpc>
              <a:spcBef>
                <a:spcPts val="0"/>
              </a:spcBef>
              <a:spcAft>
                <a:spcPts val="0"/>
              </a:spcAft>
              <a:defRPr lang="es-ES" sz="6000" spc="0" baseline="0">
                <a:solidFill>
                  <a:srgbClr val="000000"/>
                </a:solidFill>
              </a:defRPr>
            </a:lvl1pPr>
          </a:lstStyle>
          <a:p>
            <a:pPr lvl="0"/>
            <a:r>
              <a:rPr lang="es-ES"/>
              <a:t>Haga clic para modificar el estilo de título del patrón</a:t>
            </a:r>
          </a:p>
        </p:txBody>
      </p:sp>
      <p:sp>
        <p:nvSpPr>
          <p:cNvPr id="3" name="Subtítulo 2">
            <a:extLst>
              <a:ext uri="{FF2B5EF4-FFF2-40B4-BE49-F238E27FC236}">
                <a16:creationId xmlns:a16="http://schemas.microsoft.com/office/drawing/2014/main" xmlns="" id="{448B5AA9-FC64-4E40-9C48-7762E96AA933}"/>
              </a:ext>
            </a:extLst>
          </p:cNvPr>
          <p:cNvSpPr txBox="1">
            <a:spLocks noGrp="1"/>
          </p:cNvSpPr>
          <p:nvPr>
            <p:ph type="subTitle" idx="1"/>
          </p:nvPr>
        </p:nvSpPr>
        <p:spPr>
          <a:xfrm>
            <a:off x="1260000" y="2977559"/>
            <a:ext cx="7559279" cy="1370159"/>
          </a:xfrm>
        </p:spPr>
        <p:txBody>
          <a:bodyPr anchorCtr="1"/>
          <a:lstStyle>
            <a:lvl1pPr algn="ctr">
              <a:buNone/>
              <a:defRPr sz="2400"/>
            </a:lvl1pPr>
          </a:lstStyle>
          <a:p>
            <a:pPr lvl="0"/>
            <a:r>
              <a:rPr lang="es-ES"/>
              <a:t>Haga clic para modificar el estilo de subtítulo del patrón</a:t>
            </a:r>
          </a:p>
        </p:txBody>
      </p:sp>
      <p:sp>
        <p:nvSpPr>
          <p:cNvPr id="4" name="Marcador de fecha 3">
            <a:extLst>
              <a:ext uri="{FF2B5EF4-FFF2-40B4-BE49-F238E27FC236}">
                <a16:creationId xmlns:a16="http://schemas.microsoft.com/office/drawing/2014/main" xmlns="" id="{AF8248A8-057E-4622-9831-E1C775C4886B}"/>
              </a:ext>
            </a:extLst>
          </p:cNvPr>
          <p:cNvSpPr txBox="1">
            <a:spLocks noGrp="1"/>
          </p:cNvSpPr>
          <p:nvPr>
            <p:ph type="dt" sz="half" idx="7"/>
          </p:nvPr>
        </p:nvSpPr>
        <p:spPr/>
        <p:txBody>
          <a:bodyPr/>
          <a:lstStyle>
            <a:lvl1pPr>
              <a:defRPr/>
            </a:lvl1pPr>
          </a:lstStyle>
          <a:p>
            <a:pPr lvl="0"/>
            <a:endParaRPr lang="es-CR"/>
          </a:p>
        </p:txBody>
      </p:sp>
      <p:sp>
        <p:nvSpPr>
          <p:cNvPr id="5" name="Marcador de pie de página 4">
            <a:extLst>
              <a:ext uri="{FF2B5EF4-FFF2-40B4-BE49-F238E27FC236}">
                <a16:creationId xmlns:a16="http://schemas.microsoft.com/office/drawing/2014/main" xmlns="" id="{F996381F-5E45-4617-A11D-6BC458060886}"/>
              </a:ext>
            </a:extLst>
          </p:cNvPr>
          <p:cNvSpPr txBox="1">
            <a:spLocks noGrp="1"/>
          </p:cNvSpPr>
          <p:nvPr>
            <p:ph type="ftr" sz="quarter" idx="9"/>
          </p:nvPr>
        </p:nvSpPr>
        <p:spPr/>
        <p:txBody>
          <a:bodyPr/>
          <a:lstStyle>
            <a:lvl1pPr>
              <a:defRPr/>
            </a:lvl1pPr>
          </a:lstStyle>
          <a:p>
            <a:pPr lvl="0"/>
            <a:endParaRPr lang="es-CR"/>
          </a:p>
        </p:txBody>
      </p:sp>
      <p:sp>
        <p:nvSpPr>
          <p:cNvPr id="6" name="Marcador de número de diapositiva 5">
            <a:extLst>
              <a:ext uri="{FF2B5EF4-FFF2-40B4-BE49-F238E27FC236}">
                <a16:creationId xmlns:a16="http://schemas.microsoft.com/office/drawing/2014/main" xmlns="" id="{C8E8F6C9-7F29-40DD-9532-A023DAB6D30F}"/>
              </a:ext>
            </a:extLst>
          </p:cNvPr>
          <p:cNvSpPr txBox="1">
            <a:spLocks noGrp="1"/>
          </p:cNvSpPr>
          <p:nvPr>
            <p:ph type="sldNum" sz="quarter" idx="8"/>
          </p:nvPr>
        </p:nvSpPr>
        <p:spPr/>
        <p:txBody>
          <a:bodyPr/>
          <a:lstStyle>
            <a:lvl1pPr>
              <a:defRPr/>
            </a:lvl1pPr>
          </a:lstStyle>
          <a:p>
            <a:pPr lvl="0"/>
            <a:fld id="{CBBB25E2-5E92-4ACA-9BAF-3E158BBD2FAB}" type="slidenum">
              <a:t>‹nº›</a:t>
            </a:fld>
            <a:endParaRPr lang="es-CR"/>
          </a:p>
        </p:txBody>
      </p:sp>
      <p:sp>
        <p:nvSpPr>
          <p:cNvPr id="7" name="Marcador de texto 6">
            <a:extLst>
              <a:ext uri="{FF2B5EF4-FFF2-40B4-BE49-F238E27FC236}">
                <a16:creationId xmlns:a16="http://schemas.microsoft.com/office/drawing/2014/main" xmlns="" id="{BACAFE3E-7CF6-46DB-87C8-A771746AEB4A}"/>
              </a:ext>
            </a:extLst>
          </p:cNvPr>
          <p:cNvSpPr txBox="1">
            <a:spLocks noGrp="1"/>
          </p:cNvSpPr>
          <p:nvPr>
            <p:ph type="body" idx="4294967295"/>
          </p:nvPr>
        </p:nvSpPr>
        <p:spPr>
          <a:xfrm>
            <a:off x="503999" y="1326600"/>
            <a:ext cx="9071640" cy="3288239"/>
          </a:xfrm>
        </p:spPr>
        <p:txBody>
          <a:bodyPr/>
          <a:lstStyle>
            <a:lvl1pPr>
              <a:spcBef>
                <a:spcPts val="1417"/>
              </a:spcBef>
              <a:defRPr lang="es-CR"/>
            </a:lvl1pPr>
          </a:lstStyle>
          <a:p>
            <a:endParaRPr lang="es-CR"/>
          </a:p>
        </p:txBody>
      </p:sp>
    </p:spTree>
    <p:extLst>
      <p:ext uri="{BB962C8B-B14F-4D97-AF65-F5344CB8AC3E}">
        <p14:creationId xmlns:p14="http://schemas.microsoft.com/office/powerpoint/2010/main" val="3458357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0443EE4-F259-4A34-911A-0ACF391E6B0D}"/>
              </a:ext>
            </a:extLst>
          </p:cNvPr>
          <p:cNvSpPr txBox="1">
            <a:spLocks noGrp="1"/>
          </p:cNvSpPr>
          <p:nvPr>
            <p:ph type="title"/>
          </p:nvPr>
        </p:nvSpPr>
        <p:spPr/>
        <p:txBody>
          <a:bodyPr/>
          <a:lstStyle>
            <a:lvl1pPr marL="0" marR="0" indent="0">
              <a:lnSpc>
                <a:spcPct val="100000"/>
              </a:lnSpc>
              <a:spcBef>
                <a:spcPts val="0"/>
              </a:spcBef>
              <a:spcAft>
                <a:spcPts val="0"/>
              </a:spcAft>
              <a:defRPr lang="es-ES" spc="0" baseline="0">
                <a:solidFill>
                  <a:srgbClr val="000000"/>
                </a:solidFill>
              </a:defRPr>
            </a:lvl1pPr>
          </a:lstStyle>
          <a:p>
            <a:pPr lvl="0"/>
            <a:r>
              <a:rPr lang="es-ES"/>
              <a:t>Haga clic para modificar el estilo de título del patrón</a:t>
            </a:r>
          </a:p>
        </p:txBody>
      </p:sp>
      <p:sp>
        <p:nvSpPr>
          <p:cNvPr id="3" name="Marcador de texto vertical 2">
            <a:extLst>
              <a:ext uri="{FF2B5EF4-FFF2-40B4-BE49-F238E27FC236}">
                <a16:creationId xmlns:a16="http://schemas.microsoft.com/office/drawing/2014/main" xmlns="" id="{170FD690-AC0F-4A02-A30F-5736ECD7D4D7}"/>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03036B6F-76EA-453D-AD2B-9AB165E950F5}"/>
              </a:ext>
            </a:extLst>
          </p:cNvPr>
          <p:cNvSpPr txBox="1">
            <a:spLocks noGrp="1"/>
          </p:cNvSpPr>
          <p:nvPr>
            <p:ph type="dt" sz="half" idx="7"/>
          </p:nvPr>
        </p:nvSpPr>
        <p:spPr/>
        <p:txBody>
          <a:bodyPr/>
          <a:lstStyle>
            <a:lvl1pPr>
              <a:defRPr/>
            </a:lvl1pPr>
          </a:lstStyle>
          <a:p>
            <a:pPr lvl="0"/>
            <a:endParaRPr lang="es-CR"/>
          </a:p>
        </p:txBody>
      </p:sp>
      <p:sp>
        <p:nvSpPr>
          <p:cNvPr id="5" name="Marcador de pie de página 4">
            <a:extLst>
              <a:ext uri="{FF2B5EF4-FFF2-40B4-BE49-F238E27FC236}">
                <a16:creationId xmlns:a16="http://schemas.microsoft.com/office/drawing/2014/main" xmlns="" id="{1EDC630A-546B-48A4-967B-787D3B85B52A}"/>
              </a:ext>
            </a:extLst>
          </p:cNvPr>
          <p:cNvSpPr txBox="1">
            <a:spLocks noGrp="1"/>
          </p:cNvSpPr>
          <p:nvPr>
            <p:ph type="ftr" sz="quarter" idx="9"/>
          </p:nvPr>
        </p:nvSpPr>
        <p:spPr/>
        <p:txBody>
          <a:bodyPr/>
          <a:lstStyle>
            <a:lvl1pPr>
              <a:defRPr/>
            </a:lvl1pPr>
          </a:lstStyle>
          <a:p>
            <a:pPr lvl="0"/>
            <a:endParaRPr lang="es-CR"/>
          </a:p>
        </p:txBody>
      </p:sp>
      <p:sp>
        <p:nvSpPr>
          <p:cNvPr id="6" name="Marcador de número de diapositiva 5">
            <a:extLst>
              <a:ext uri="{FF2B5EF4-FFF2-40B4-BE49-F238E27FC236}">
                <a16:creationId xmlns:a16="http://schemas.microsoft.com/office/drawing/2014/main" xmlns="" id="{0C097463-924E-42A3-BBBB-D7C67976F41F}"/>
              </a:ext>
            </a:extLst>
          </p:cNvPr>
          <p:cNvSpPr txBox="1">
            <a:spLocks noGrp="1"/>
          </p:cNvSpPr>
          <p:nvPr>
            <p:ph type="sldNum" sz="quarter" idx="8"/>
          </p:nvPr>
        </p:nvSpPr>
        <p:spPr/>
        <p:txBody>
          <a:bodyPr/>
          <a:lstStyle>
            <a:lvl1pPr>
              <a:defRPr/>
            </a:lvl1pPr>
          </a:lstStyle>
          <a:p>
            <a:pPr lvl="0"/>
            <a:fld id="{F877938B-EF35-4684-BCB2-6B8DDDD6501A}" type="slidenum">
              <a:t>‹nº›</a:t>
            </a:fld>
            <a:endParaRPr lang="es-CR"/>
          </a:p>
        </p:txBody>
      </p:sp>
    </p:spTree>
    <p:extLst>
      <p:ext uri="{BB962C8B-B14F-4D97-AF65-F5344CB8AC3E}">
        <p14:creationId xmlns:p14="http://schemas.microsoft.com/office/powerpoint/2010/main" val="3600147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0C209280-A2C7-4803-BB2D-3E84CBD33FDC}"/>
              </a:ext>
            </a:extLst>
          </p:cNvPr>
          <p:cNvSpPr txBox="1">
            <a:spLocks noGrp="1"/>
          </p:cNvSpPr>
          <p:nvPr>
            <p:ph type="title" orient="vert"/>
          </p:nvPr>
        </p:nvSpPr>
        <p:spPr>
          <a:xfrm>
            <a:off x="7308000" y="225720"/>
            <a:ext cx="2266560" cy="4388760"/>
          </a:xfrm>
        </p:spPr>
        <p:txBody>
          <a:bodyPr vert="eaVert"/>
          <a:lstStyle>
            <a:lvl1pPr marL="0" marR="0" indent="0">
              <a:lnSpc>
                <a:spcPct val="100000"/>
              </a:lnSpc>
              <a:spcBef>
                <a:spcPts val="0"/>
              </a:spcBef>
              <a:spcAft>
                <a:spcPts val="0"/>
              </a:spcAft>
              <a:defRPr lang="es-ES" spc="0" baseline="0">
                <a:solidFill>
                  <a:srgbClr val="000000"/>
                </a:solidFill>
              </a:defRPr>
            </a:lvl1pPr>
          </a:lstStyle>
          <a:p>
            <a:pPr lvl="0"/>
            <a:r>
              <a:rPr lang="es-ES"/>
              <a:t>Haga clic para modificar el estilo de título del patrón</a:t>
            </a:r>
          </a:p>
        </p:txBody>
      </p:sp>
      <p:sp>
        <p:nvSpPr>
          <p:cNvPr id="3" name="Marcador de texto vertical 2">
            <a:extLst>
              <a:ext uri="{FF2B5EF4-FFF2-40B4-BE49-F238E27FC236}">
                <a16:creationId xmlns:a16="http://schemas.microsoft.com/office/drawing/2014/main" xmlns="" id="{9238D493-1E0D-42AE-AB5F-A295D8EE3C5B}"/>
              </a:ext>
            </a:extLst>
          </p:cNvPr>
          <p:cNvSpPr txBox="1">
            <a:spLocks noGrp="1"/>
          </p:cNvSpPr>
          <p:nvPr>
            <p:ph type="body" orient="vert" idx="1"/>
          </p:nvPr>
        </p:nvSpPr>
        <p:spPr>
          <a:xfrm>
            <a:off x="502920" y="225000"/>
            <a:ext cx="6652799" cy="4388760"/>
          </a:xfrm>
        </p:spPr>
        <p:txBody>
          <a:bodyPr vert="eaVert"/>
          <a:lstStyle>
            <a:lvl1pPr>
              <a:defRPr/>
            </a:lvl1pPr>
            <a:lvl2pPr>
              <a:defRPr/>
            </a:lvl2pPr>
            <a:lvl3pPr>
              <a:defRPr/>
            </a:lvl3pPr>
            <a:lvl4pPr>
              <a:defRPr/>
            </a:lvl4pPr>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84AA38EF-294A-4453-9E29-200E4FFA2700}"/>
              </a:ext>
            </a:extLst>
          </p:cNvPr>
          <p:cNvSpPr txBox="1">
            <a:spLocks noGrp="1"/>
          </p:cNvSpPr>
          <p:nvPr>
            <p:ph type="dt" sz="half" idx="7"/>
          </p:nvPr>
        </p:nvSpPr>
        <p:spPr/>
        <p:txBody>
          <a:bodyPr/>
          <a:lstStyle>
            <a:lvl1pPr>
              <a:defRPr/>
            </a:lvl1pPr>
          </a:lstStyle>
          <a:p>
            <a:pPr lvl="0"/>
            <a:endParaRPr lang="es-CR"/>
          </a:p>
        </p:txBody>
      </p:sp>
      <p:sp>
        <p:nvSpPr>
          <p:cNvPr id="5" name="Marcador de pie de página 4">
            <a:extLst>
              <a:ext uri="{FF2B5EF4-FFF2-40B4-BE49-F238E27FC236}">
                <a16:creationId xmlns:a16="http://schemas.microsoft.com/office/drawing/2014/main" xmlns="" id="{16FA707D-CBDC-4BFD-8B32-652542744D74}"/>
              </a:ext>
            </a:extLst>
          </p:cNvPr>
          <p:cNvSpPr txBox="1">
            <a:spLocks noGrp="1"/>
          </p:cNvSpPr>
          <p:nvPr>
            <p:ph type="ftr" sz="quarter" idx="9"/>
          </p:nvPr>
        </p:nvSpPr>
        <p:spPr/>
        <p:txBody>
          <a:bodyPr/>
          <a:lstStyle>
            <a:lvl1pPr>
              <a:defRPr/>
            </a:lvl1pPr>
          </a:lstStyle>
          <a:p>
            <a:pPr lvl="0"/>
            <a:endParaRPr lang="es-CR"/>
          </a:p>
        </p:txBody>
      </p:sp>
      <p:sp>
        <p:nvSpPr>
          <p:cNvPr id="6" name="Marcador de número de diapositiva 5">
            <a:extLst>
              <a:ext uri="{FF2B5EF4-FFF2-40B4-BE49-F238E27FC236}">
                <a16:creationId xmlns:a16="http://schemas.microsoft.com/office/drawing/2014/main" xmlns="" id="{F99F6684-B996-4FB2-85BE-50114E0F37D0}"/>
              </a:ext>
            </a:extLst>
          </p:cNvPr>
          <p:cNvSpPr txBox="1">
            <a:spLocks noGrp="1"/>
          </p:cNvSpPr>
          <p:nvPr>
            <p:ph type="sldNum" sz="quarter" idx="8"/>
          </p:nvPr>
        </p:nvSpPr>
        <p:spPr/>
        <p:txBody>
          <a:bodyPr/>
          <a:lstStyle>
            <a:lvl1pPr>
              <a:defRPr/>
            </a:lvl1pPr>
          </a:lstStyle>
          <a:p>
            <a:pPr lvl="0"/>
            <a:fld id="{798E1610-3593-45FD-996B-23952250C9B5}" type="slidenum">
              <a:t>‹nº›</a:t>
            </a:fld>
            <a:endParaRPr lang="es-CR"/>
          </a:p>
        </p:txBody>
      </p:sp>
    </p:spTree>
    <p:extLst>
      <p:ext uri="{BB962C8B-B14F-4D97-AF65-F5344CB8AC3E}">
        <p14:creationId xmlns:p14="http://schemas.microsoft.com/office/powerpoint/2010/main" val="761470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703565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89BAFBC-4FEA-482E-8C26-4C127F1EEAF1}"/>
              </a:ext>
            </a:extLst>
          </p:cNvPr>
          <p:cNvSpPr txBox="1">
            <a:spLocks noGrp="1"/>
          </p:cNvSpPr>
          <p:nvPr>
            <p:ph type="title"/>
          </p:nvPr>
        </p:nvSpPr>
        <p:spPr/>
        <p:txBody>
          <a:bodyPr/>
          <a:lstStyle>
            <a:lvl1pPr marL="0" marR="0" indent="0">
              <a:lnSpc>
                <a:spcPct val="100000"/>
              </a:lnSpc>
              <a:spcBef>
                <a:spcPts val="0"/>
              </a:spcBef>
              <a:spcAft>
                <a:spcPts val="0"/>
              </a:spcAft>
              <a:defRPr lang="es-ES" spc="0" baseline="0">
                <a:solidFill>
                  <a:srgbClr val="000000"/>
                </a:solidFill>
              </a:defRPr>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xmlns="" id="{EC915C02-F203-4780-B836-DF00AECEC01C}"/>
              </a:ext>
            </a:extLst>
          </p:cNvPr>
          <p:cNvSpPr txBox="1">
            <a:spLocks noGrp="1"/>
          </p:cNvSpPr>
          <p:nvPr>
            <p:ph type="title" idx="4294967295"/>
          </p:nvPr>
        </p:nvSpPr>
        <p:spPr>
          <a:xfrm>
            <a:off x="503640" y="1326240"/>
            <a:ext cx="9070920" cy="3287879"/>
          </a:xfrm>
        </p:spPr>
        <p:txBody>
          <a:bodyPr anchor="t" anchorCtr="0">
            <a:normAutofit/>
          </a:bodyPr>
          <a:lstStyle>
            <a:lvl1pPr marL="0" marR="0" indent="0">
              <a:lnSpc>
                <a:spcPct val="100000"/>
              </a:lnSpc>
              <a:spcBef>
                <a:spcPts val="1414"/>
              </a:spcBef>
              <a:spcAft>
                <a:spcPts val="0"/>
              </a:spcAft>
              <a:defRPr lang="es-ES" sz="3200" spc="0" baseline="0">
                <a:solidFill>
                  <a:srgbClr val="000000"/>
                </a:solidFill>
              </a:defRPr>
            </a:lvl1pPr>
          </a:lstStyle>
          <a:p>
            <a:pPr lvl="0"/>
            <a:r>
              <a:rPr lang="es-ES"/>
              <a:t>Haga clic para modificar los estilos de texto del patrón</a:t>
            </a:r>
            <a:br>
              <a:rPr lang="es-ES"/>
            </a:br>
            <a:r>
              <a:rPr lang="es-ES"/>
              <a:t>Segundo nivel</a:t>
            </a:r>
            <a:br>
              <a:rPr lang="es-ES"/>
            </a:br>
            <a:r>
              <a:rPr lang="es-ES"/>
              <a:t>Tercer nivel</a:t>
            </a:r>
            <a:br>
              <a:rPr lang="es-ES"/>
            </a:br>
            <a:r>
              <a:rPr lang="es-ES"/>
              <a:t>Cuarto nivel</a:t>
            </a:r>
            <a:br>
              <a:rPr lang="es-ES"/>
            </a:br>
            <a:r>
              <a:rPr lang="es-ES"/>
              <a:t>Quinto nivel</a:t>
            </a:r>
          </a:p>
        </p:txBody>
      </p:sp>
      <p:sp>
        <p:nvSpPr>
          <p:cNvPr id="4" name="Marcador de fecha 3">
            <a:extLst>
              <a:ext uri="{FF2B5EF4-FFF2-40B4-BE49-F238E27FC236}">
                <a16:creationId xmlns:a16="http://schemas.microsoft.com/office/drawing/2014/main" xmlns="" id="{BB007D52-EA2A-4E5C-A363-7D0DDF2D1B48}"/>
              </a:ext>
            </a:extLst>
          </p:cNvPr>
          <p:cNvSpPr txBox="1">
            <a:spLocks noGrp="1"/>
          </p:cNvSpPr>
          <p:nvPr>
            <p:ph type="dt" sz="half" idx="7"/>
          </p:nvPr>
        </p:nvSpPr>
        <p:spPr/>
        <p:txBody>
          <a:bodyPr/>
          <a:lstStyle>
            <a:lvl1pPr>
              <a:defRPr/>
            </a:lvl1pPr>
          </a:lstStyle>
          <a:p>
            <a:pPr lvl="0"/>
            <a:endParaRPr lang="es-CR"/>
          </a:p>
        </p:txBody>
      </p:sp>
      <p:sp>
        <p:nvSpPr>
          <p:cNvPr id="5" name="Marcador de pie de página 4">
            <a:extLst>
              <a:ext uri="{FF2B5EF4-FFF2-40B4-BE49-F238E27FC236}">
                <a16:creationId xmlns:a16="http://schemas.microsoft.com/office/drawing/2014/main" xmlns="" id="{8433922E-452D-4245-97C9-FD4A84FBB497}"/>
              </a:ext>
            </a:extLst>
          </p:cNvPr>
          <p:cNvSpPr txBox="1">
            <a:spLocks noGrp="1"/>
          </p:cNvSpPr>
          <p:nvPr>
            <p:ph type="ftr" sz="quarter" idx="9"/>
          </p:nvPr>
        </p:nvSpPr>
        <p:spPr/>
        <p:txBody>
          <a:bodyPr/>
          <a:lstStyle>
            <a:lvl1pPr>
              <a:defRPr/>
            </a:lvl1pPr>
          </a:lstStyle>
          <a:p>
            <a:pPr lvl="0"/>
            <a:endParaRPr lang="es-CR"/>
          </a:p>
        </p:txBody>
      </p:sp>
      <p:sp>
        <p:nvSpPr>
          <p:cNvPr id="6" name="Marcador de número de diapositiva 5">
            <a:extLst>
              <a:ext uri="{FF2B5EF4-FFF2-40B4-BE49-F238E27FC236}">
                <a16:creationId xmlns:a16="http://schemas.microsoft.com/office/drawing/2014/main" xmlns="" id="{EC32EF56-4258-4DFC-9289-3D0512F528A4}"/>
              </a:ext>
            </a:extLst>
          </p:cNvPr>
          <p:cNvSpPr txBox="1">
            <a:spLocks noGrp="1"/>
          </p:cNvSpPr>
          <p:nvPr>
            <p:ph type="sldNum" sz="quarter" idx="8"/>
          </p:nvPr>
        </p:nvSpPr>
        <p:spPr/>
        <p:txBody>
          <a:bodyPr/>
          <a:lstStyle>
            <a:lvl1pPr>
              <a:defRPr/>
            </a:lvl1pPr>
          </a:lstStyle>
          <a:p>
            <a:pPr lvl="0"/>
            <a:fld id="{B06DBD28-3D2F-4A61-A801-8EC1800F6915}" type="slidenum">
              <a:t>‹nº›</a:t>
            </a:fld>
            <a:endParaRPr lang="es-CR"/>
          </a:p>
        </p:txBody>
      </p:sp>
      <p:sp>
        <p:nvSpPr>
          <p:cNvPr id="7" name="Marcador de contenido 6">
            <a:extLst>
              <a:ext uri="{FF2B5EF4-FFF2-40B4-BE49-F238E27FC236}">
                <a16:creationId xmlns:a16="http://schemas.microsoft.com/office/drawing/2014/main" xmlns="" id="{4B264383-884B-470F-A6F3-669C5EF32A67}"/>
              </a:ext>
            </a:extLst>
          </p:cNvPr>
          <p:cNvSpPr txBox="1">
            <a:spLocks noGrp="1"/>
          </p:cNvSpPr>
          <p:nvPr>
            <p:ph idx="1"/>
          </p:nvPr>
        </p:nvSpPr>
        <p:spPr>
          <a:xfrm>
            <a:off x="503999" y="1326600"/>
            <a:ext cx="9071640" cy="3288239"/>
          </a:xfrm>
        </p:spPr>
        <p:txBody>
          <a:bodyPr/>
          <a:lstStyle>
            <a:lvl1pPr>
              <a:spcBef>
                <a:spcPts val="1417"/>
              </a:spcBef>
              <a:defRPr lang="es-CR"/>
            </a:lvl1pPr>
          </a:lstStyle>
          <a:p>
            <a:endParaRPr lang="es-CR"/>
          </a:p>
        </p:txBody>
      </p:sp>
    </p:spTree>
    <p:extLst>
      <p:ext uri="{BB962C8B-B14F-4D97-AF65-F5344CB8AC3E}">
        <p14:creationId xmlns:p14="http://schemas.microsoft.com/office/powerpoint/2010/main" val="4254015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80C07C2-162E-4C90-BD6B-0686C1055E05}"/>
              </a:ext>
            </a:extLst>
          </p:cNvPr>
          <p:cNvSpPr txBox="1">
            <a:spLocks noGrp="1"/>
          </p:cNvSpPr>
          <p:nvPr>
            <p:ph type="title"/>
          </p:nvPr>
        </p:nvSpPr>
        <p:spPr>
          <a:xfrm>
            <a:off x="686880" y="1414080"/>
            <a:ext cx="8694000" cy="2356920"/>
          </a:xfrm>
        </p:spPr>
        <p:txBody>
          <a:bodyPr anchor="b"/>
          <a:lstStyle>
            <a:lvl1pPr marL="0" marR="0" indent="0">
              <a:lnSpc>
                <a:spcPct val="100000"/>
              </a:lnSpc>
              <a:spcBef>
                <a:spcPts val="0"/>
              </a:spcBef>
              <a:spcAft>
                <a:spcPts val="0"/>
              </a:spcAft>
              <a:defRPr lang="es-ES" sz="6000" spc="0" baseline="0">
                <a:solidFill>
                  <a:srgbClr val="000000"/>
                </a:solidFill>
              </a:defRPr>
            </a:lvl1p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xmlns="" id="{DD528C9F-8C48-4A1D-9D23-B0C99E328F64}"/>
              </a:ext>
            </a:extLst>
          </p:cNvPr>
          <p:cNvSpPr txBox="1">
            <a:spLocks noGrp="1"/>
          </p:cNvSpPr>
          <p:nvPr>
            <p:ph type="body" idx="1"/>
          </p:nvPr>
        </p:nvSpPr>
        <p:spPr>
          <a:xfrm>
            <a:off x="686880" y="3793319"/>
            <a:ext cx="8694000" cy="1241280"/>
          </a:xfrm>
        </p:spPr>
        <p:txBody>
          <a:bodyPr/>
          <a:lstStyle>
            <a:lvl1pPr>
              <a:defRPr sz="2400">
                <a:solidFill>
                  <a:srgbClr val="898989"/>
                </a:solidFill>
              </a:defRPr>
            </a:lvl1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5F633109-4E65-4340-AAC5-37DCE5990D17}"/>
              </a:ext>
            </a:extLst>
          </p:cNvPr>
          <p:cNvSpPr txBox="1">
            <a:spLocks noGrp="1"/>
          </p:cNvSpPr>
          <p:nvPr>
            <p:ph type="dt" sz="half" idx="7"/>
          </p:nvPr>
        </p:nvSpPr>
        <p:spPr/>
        <p:txBody>
          <a:bodyPr/>
          <a:lstStyle>
            <a:lvl1pPr>
              <a:defRPr/>
            </a:lvl1pPr>
          </a:lstStyle>
          <a:p>
            <a:pPr lvl="0"/>
            <a:endParaRPr lang="es-CR"/>
          </a:p>
        </p:txBody>
      </p:sp>
      <p:sp>
        <p:nvSpPr>
          <p:cNvPr id="5" name="Marcador de pie de página 4">
            <a:extLst>
              <a:ext uri="{FF2B5EF4-FFF2-40B4-BE49-F238E27FC236}">
                <a16:creationId xmlns:a16="http://schemas.microsoft.com/office/drawing/2014/main" xmlns="" id="{8824BA31-623C-4A19-90DB-85765DF95960}"/>
              </a:ext>
            </a:extLst>
          </p:cNvPr>
          <p:cNvSpPr txBox="1">
            <a:spLocks noGrp="1"/>
          </p:cNvSpPr>
          <p:nvPr>
            <p:ph type="ftr" sz="quarter" idx="9"/>
          </p:nvPr>
        </p:nvSpPr>
        <p:spPr/>
        <p:txBody>
          <a:bodyPr/>
          <a:lstStyle>
            <a:lvl1pPr>
              <a:defRPr/>
            </a:lvl1pPr>
          </a:lstStyle>
          <a:p>
            <a:pPr lvl="0"/>
            <a:endParaRPr lang="es-CR"/>
          </a:p>
        </p:txBody>
      </p:sp>
      <p:sp>
        <p:nvSpPr>
          <p:cNvPr id="6" name="Marcador de número de diapositiva 5">
            <a:extLst>
              <a:ext uri="{FF2B5EF4-FFF2-40B4-BE49-F238E27FC236}">
                <a16:creationId xmlns:a16="http://schemas.microsoft.com/office/drawing/2014/main" xmlns="" id="{3552D2AE-2560-42D5-9584-D876CC9DF45C}"/>
              </a:ext>
            </a:extLst>
          </p:cNvPr>
          <p:cNvSpPr txBox="1">
            <a:spLocks noGrp="1"/>
          </p:cNvSpPr>
          <p:nvPr>
            <p:ph type="sldNum" sz="quarter" idx="8"/>
          </p:nvPr>
        </p:nvSpPr>
        <p:spPr/>
        <p:txBody>
          <a:bodyPr/>
          <a:lstStyle>
            <a:lvl1pPr>
              <a:defRPr/>
            </a:lvl1pPr>
          </a:lstStyle>
          <a:p>
            <a:pPr lvl="0"/>
            <a:fld id="{3D135335-FC25-485D-8D62-8677565C770D}" type="slidenum">
              <a:t>‹nº›</a:t>
            </a:fld>
            <a:endParaRPr lang="es-CR"/>
          </a:p>
        </p:txBody>
      </p:sp>
    </p:spTree>
    <p:extLst>
      <p:ext uri="{BB962C8B-B14F-4D97-AF65-F5344CB8AC3E}">
        <p14:creationId xmlns:p14="http://schemas.microsoft.com/office/powerpoint/2010/main" val="466268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5E14783-E768-4BB1-8E0E-8214BE0C962C}"/>
              </a:ext>
            </a:extLst>
          </p:cNvPr>
          <p:cNvSpPr txBox="1">
            <a:spLocks noGrp="1"/>
          </p:cNvSpPr>
          <p:nvPr>
            <p:ph type="title"/>
          </p:nvPr>
        </p:nvSpPr>
        <p:spPr/>
        <p:txBody>
          <a:bodyPr/>
          <a:lstStyle>
            <a:lvl1pPr marL="0" marR="0" indent="0">
              <a:lnSpc>
                <a:spcPct val="100000"/>
              </a:lnSpc>
              <a:spcBef>
                <a:spcPts val="0"/>
              </a:spcBef>
              <a:spcAft>
                <a:spcPts val="0"/>
              </a:spcAft>
              <a:defRPr lang="es-ES" spc="0" baseline="0">
                <a:solidFill>
                  <a:srgbClr val="000000"/>
                </a:solidFill>
              </a:defRPr>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xmlns="" id="{88CA3A68-27F1-452B-8DB0-79A0E7D416B2}"/>
              </a:ext>
            </a:extLst>
          </p:cNvPr>
          <p:cNvSpPr txBox="1">
            <a:spLocks noGrp="1"/>
          </p:cNvSpPr>
          <p:nvPr>
            <p:ph type="title" idx="4294967295"/>
          </p:nvPr>
        </p:nvSpPr>
        <p:spPr>
          <a:xfrm>
            <a:off x="502920" y="1326960"/>
            <a:ext cx="4458960" cy="3287520"/>
          </a:xfrm>
        </p:spPr>
        <p:txBody>
          <a:bodyPr anchor="t" anchorCtr="0">
            <a:normAutofit/>
          </a:bodyPr>
          <a:lstStyle>
            <a:lvl1pPr marL="0" marR="0" indent="0">
              <a:lnSpc>
                <a:spcPct val="100000"/>
              </a:lnSpc>
              <a:spcBef>
                <a:spcPts val="1414"/>
              </a:spcBef>
              <a:spcAft>
                <a:spcPts val="0"/>
              </a:spcAft>
              <a:defRPr lang="es-ES" sz="3200" spc="0" baseline="0">
                <a:solidFill>
                  <a:srgbClr val="000000"/>
                </a:solidFill>
              </a:defRPr>
            </a:lvl1pPr>
          </a:lstStyle>
          <a:p>
            <a:pPr lvl="0"/>
            <a:r>
              <a:rPr lang="es-ES"/>
              <a:t>Haga clic para modificar los estilos de texto del patrón</a:t>
            </a:r>
            <a:br>
              <a:rPr lang="es-ES"/>
            </a:br>
            <a:r>
              <a:rPr lang="es-ES"/>
              <a:t>Segundo nivel</a:t>
            </a:r>
            <a:br>
              <a:rPr lang="es-ES"/>
            </a:br>
            <a:r>
              <a:rPr lang="es-ES"/>
              <a:t>Tercer nivel</a:t>
            </a:r>
            <a:br>
              <a:rPr lang="es-ES"/>
            </a:br>
            <a:r>
              <a:rPr lang="es-ES"/>
              <a:t>Cuarto nivel</a:t>
            </a:r>
            <a:br>
              <a:rPr lang="es-ES"/>
            </a:br>
            <a:r>
              <a:rPr lang="es-ES"/>
              <a:t>Quinto nivel</a:t>
            </a:r>
          </a:p>
        </p:txBody>
      </p:sp>
      <p:sp>
        <p:nvSpPr>
          <p:cNvPr id="4" name="Marcador de contenido 3">
            <a:extLst>
              <a:ext uri="{FF2B5EF4-FFF2-40B4-BE49-F238E27FC236}">
                <a16:creationId xmlns:a16="http://schemas.microsoft.com/office/drawing/2014/main" xmlns="" id="{3AF89B32-59B4-4840-9BEB-1F72B77AA2A1}"/>
              </a:ext>
            </a:extLst>
          </p:cNvPr>
          <p:cNvSpPr txBox="1">
            <a:spLocks noGrp="1"/>
          </p:cNvSpPr>
          <p:nvPr>
            <p:ph type="title" idx="4294967295"/>
          </p:nvPr>
        </p:nvSpPr>
        <p:spPr>
          <a:xfrm>
            <a:off x="5114160" y="1326960"/>
            <a:ext cx="4460400" cy="3287520"/>
          </a:xfrm>
        </p:spPr>
        <p:txBody>
          <a:bodyPr anchor="t" anchorCtr="0">
            <a:normAutofit/>
          </a:bodyPr>
          <a:lstStyle>
            <a:lvl1pPr marL="0" marR="0" indent="0">
              <a:lnSpc>
                <a:spcPct val="100000"/>
              </a:lnSpc>
              <a:spcBef>
                <a:spcPts val="1414"/>
              </a:spcBef>
              <a:spcAft>
                <a:spcPts val="0"/>
              </a:spcAft>
              <a:defRPr lang="es-ES" sz="3200" spc="0" baseline="0">
                <a:solidFill>
                  <a:srgbClr val="000000"/>
                </a:solidFill>
              </a:defRPr>
            </a:lvl1pPr>
          </a:lstStyle>
          <a:p>
            <a:pPr lvl="0"/>
            <a:r>
              <a:rPr lang="es-ES"/>
              <a:t>Haga clic para modificar los estilos de texto del patrón</a:t>
            </a:r>
            <a:br>
              <a:rPr lang="es-ES"/>
            </a:br>
            <a:r>
              <a:rPr lang="es-ES"/>
              <a:t>Segundo nivel</a:t>
            </a:r>
            <a:br>
              <a:rPr lang="es-ES"/>
            </a:br>
            <a:r>
              <a:rPr lang="es-ES"/>
              <a:t>Tercer nivel</a:t>
            </a:r>
            <a:br>
              <a:rPr lang="es-ES"/>
            </a:br>
            <a:r>
              <a:rPr lang="es-ES"/>
              <a:t>Cuarto nivel</a:t>
            </a:r>
            <a:br>
              <a:rPr lang="es-ES"/>
            </a:br>
            <a:r>
              <a:rPr lang="es-ES"/>
              <a:t>Quinto nivel</a:t>
            </a:r>
          </a:p>
        </p:txBody>
      </p:sp>
      <p:sp>
        <p:nvSpPr>
          <p:cNvPr id="5" name="Marcador de fecha 4">
            <a:extLst>
              <a:ext uri="{FF2B5EF4-FFF2-40B4-BE49-F238E27FC236}">
                <a16:creationId xmlns:a16="http://schemas.microsoft.com/office/drawing/2014/main" xmlns="" id="{6B4D444F-CF39-45DC-B030-AB8CDCC46884}"/>
              </a:ext>
            </a:extLst>
          </p:cNvPr>
          <p:cNvSpPr txBox="1">
            <a:spLocks noGrp="1"/>
          </p:cNvSpPr>
          <p:nvPr>
            <p:ph type="dt" sz="half" idx="7"/>
          </p:nvPr>
        </p:nvSpPr>
        <p:spPr/>
        <p:txBody>
          <a:bodyPr/>
          <a:lstStyle>
            <a:lvl1pPr>
              <a:defRPr/>
            </a:lvl1pPr>
          </a:lstStyle>
          <a:p>
            <a:pPr lvl="0"/>
            <a:endParaRPr lang="es-CR"/>
          </a:p>
        </p:txBody>
      </p:sp>
      <p:sp>
        <p:nvSpPr>
          <p:cNvPr id="6" name="Marcador de pie de página 5">
            <a:extLst>
              <a:ext uri="{FF2B5EF4-FFF2-40B4-BE49-F238E27FC236}">
                <a16:creationId xmlns:a16="http://schemas.microsoft.com/office/drawing/2014/main" xmlns="" id="{111913DE-9AB9-4D7B-9D26-D231C737313F}"/>
              </a:ext>
            </a:extLst>
          </p:cNvPr>
          <p:cNvSpPr txBox="1">
            <a:spLocks noGrp="1"/>
          </p:cNvSpPr>
          <p:nvPr>
            <p:ph type="ftr" sz="quarter" idx="9"/>
          </p:nvPr>
        </p:nvSpPr>
        <p:spPr/>
        <p:txBody>
          <a:bodyPr/>
          <a:lstStyle>
            <a:lvl1pPr>
              <a:defRPr/>
            </a:lvl1pPr>
          </a:lstStyle>
          <a:p>
            <a:pPr lvl="0"/>
            <a:endParaRPr lang="es-CR"/>
          </a:p>
        </p:txBody>
      </p:sp>
      <p:sp>
        <p:nvSpPr>
          <p:cNvPr id="7" name="Marcador de número de diapositiva 6">
            <a:extLst>
              <a:ext uri="{FF2B5EF4-FFF2-40B4-BE49-F238E27FC236}">
                <a16:creationId xmlns:a16="http://schemas.microsoft.com/office/drawing/2014/main" xmlns="" id="{A7BD7D1B-6311-4499-ADF6-F4F3AD024053}"/>
              </a:ext>
            </a:extLst>
          </p:cNvPr>
          <p:cNvSpPr txBox="1">
            <a:spLocks noGrp="1"/>
          </p:cNvSpPr>
          <p:nvPr>
            <p:ph type="sldNum" sz="quarter" idx="8"/>
          </p:nvPr>
        </p:nvSpPr>
        <p:spPr/>
        <p:txBody>
          <a:bodyPr/>
          <a:lstStyle>
            <a:lvl1pPr>
              <a:defRPr/>
            </a:lvl1pPr>
          </a:lstStyle>
          <a:p>
            <a:pPr lvl="0"/>
            <a:fld id="{89608C9C-16F3-495C-B100-23247845D14B}" type="slidenum">
              <a:t>‹nº›</a:t>
            </a:fld>
            <a:endParaRPr lang="es-CR"/>
          </a:p>
        </p:txBody>
      </p:sp>
      <p:sp>
        <p:nvSpPr>
          <p:cNvPr id="8" name="Marcador de contenido 7">
            <a:extLst>
              <a:ext uri="{FF2B5EF4-FFF2-40B4-BE49-F238E27FC236}">
                <a16:creationId xmlns:a16="http://schemas.microsoft.com/office/drawing/2014/main" xmlns="" id="{9F9254D6-D3C0-45C2-A889-02B57712A224}"/>
              </a:ext>
            </a:extLst>
          </p:cNvPr>
          <p:cNvSpPr txBox="1">
            <a:spLocks noGrp="1"/>
          </p:cNvSpPr>
          <p:nvPr>
            <p:ph idx="1"/>
          </p:nvPr>
        </p:nvSpPr>
        <p:spPr>
          <a:xfrm>
            <a:off x="503999" y="1326600"/>
            <a:ext cx="9071640" cy="3288239"/>
          </a:xfrm>
        </p:spPr>
        <p:txBody>
          <a:bodyPr/>
          <a:lstStyle>
            <a:lvl1pPr>
              <a:spcBef>
                <a:spcPts val="1417"/>
              </a:spcBef>
              <a:defRPr lang="es-CR"/>
            </a:lvl1pPr>
          </a:lstStyle>
          <a:p>
            <a:endParaRPr lang="es-CR"/>
          </a:p>
        </p:txBody>
      </p:sp>
    </p:spTree>
    <p:extLst>
      <p:ext uri="{BB962C8B-B14F-4D97-AF65-F5344CB8AC3E}">
        <p14:creationId xmlns:p14="http://schemas.microsoft.com/office/powerpoint/2010/main" val="1725869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B849762-DB93-45D5-9822-B297FAEF596B}"/>
              </a:ext>
            </a:extLst>
          </p:cNvPr>
          <p:cNvSpPr txBox="1">
            <a:spLocks noGrp="1"/>
          </p:cNvSpPr>
          <p:nvPr>
            <p:ph type="title"/>
          </p:nvPr>
        </p:nvSpPr>
        <p:spPr>
          <a:xfrm>
            <a:off x="693360" y="301320"/>
            <a:ext cx="8694000" cy="1096920"/>
          </a:xfrm>
        </p:spPr>
        <p:txBody>
          <a:bodyPr/>
          <a:lstStyle>
            <a:lvl1pPr marL="0" marR="0" indent="0">
              <a:lnSpc>
                <a:spcPct val="100000"/>
              </a:lnSpc>
              <a:spcBef>
                <a:spcPts val="0"/>
              </a:spcBef>
              <a:spcAft>
                <a:spcPts val="0"/>
              </a:spcAft>
              <a:defRPr lang="es-ES" spc="0" baseline="0">
                <a:solidFill>
                  <a:srgbClr val="000000"/>
                </a:solidFill>
              </a:defRPr>
            </a:lvl1p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xmlns="" id="{6B348635-764A-4F06-96DE-67E55679351D}"/>
              </a:ext>
            </a:extLst>
          </p:cNvPr>
          <p:cNvSpPr txBox="1">
            <a:spLocks noGrp="1"/>
          </p:cNvSpPr>
          <p:nvPr>
            <p:ph type="body" idx="1"/>
          </p:nvPr>
        </p:nvSpPr>
        <p:spPr>
          <a:xfrm>
            <a:off x="693360" y="1390319"/>
            <a:ext cx="4265280" cy="681120"/>
          </a:xfrm>
        </p:spPr>
        <p:txBody>
          <a:bodyPr anchor="b"/>
          <a:lstStyle>
            <a:lvl1pPr>
              <a:defRPr sz="2400" b="1"/>
            </a:lvl1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33122547-7DCC-4123-B616-118AAF73644F}"/>
              </a:ext>
            </a:extLst>
          </p:cNvPr>
          <p:cNvSpPr txBox="1">
            <a:spLocks noGrp="1"/>
          </p:cNvSpPr>
          <p:nvPr>
            <p:ph type="title" idx="4294967295"/>
          </p:nvPr>
        </p:nvSpPr>
        <p:spPr>
          <a:xfrm>
            <a:off x="693360" y="2071439"/>
            <a:ext cx="4265280" cy="3045960"/>
          </a:xfrm>
        </p:spPr>
        <p:txBody>
          <a:bodyPr anchor="t" anchorCtr="0">
            <a:normAutofit/>
          </a:bodyPr>
          <a:lstStyle>
            <a:lvl1pPr marL="0" marR="0" indent="0">
              <a:lnSpc>
                <a:spcPct val="100000"/>
              </a:lnSpc>
              <a:spcBef>
                <a:spcPts val="1414"/>
              </a:spcBef>
              <a:spcAft>
                <a:spcPts val="0"/>
              </a:spcAft>
              <a:defRPr lang="es-ES" sz="3200" spc="0" baseline="0">
                <a:solidFill>
                  <a:srgbClr val="000000"/>
                </a:solidFill>
              </a:defRPr>
            </a:lvl1pPr>
          </a:lstStyle>
          <a:p>
            <a:pPr lvl="0"/>
            <a:r>
              <a:rPr lang="es-ES"/>
              <a:t>Haga clic para modificar los estilos de texto del patrón</a:t>
            </a:r>
            <a:br>
              <a:rPr lang="es-ES"/>
            </a:br>
            <a:r>
              <a:rPr lang="es-ES"/>
              <a:t>Segundo nivel</a:t>
            </a:r>
            <a:br>
              <a:rPr lang="es-ES"/>
            </a:br>
            <a:r>
              <a:rPr lang="es-ES"/>
              <a:t>Tercer nivel</a:t>
            </a:r>
            <a:br>
              <a:rPr lang="es-ES"/>
            </a:br>
            <a:r>
              <a:rPr lang="es-ES"/>
              <a:t>Cuarto nivel</a:t>
            </a:r>
            <a:br>
              <a:rPr lang="es-ES"/>
            </a:br>
            <a:r>
              <a:rPr lang="es-ES"/>
              <a:t>Quinto nivel</a:t>
            </a:r>
          </a:p>
        </p:txBody>
      </p:sp>
      <p:sp>
        <p:nvSpPr>
          <p:cNvPr id="5" name="Marcador de texto 4">
            <a:extLst>
              <a:ext uri="{FF2B5EF4-FFF2-40B4-BE49-F238E27FC236}">
                <a16:creationId xmlns:a16="http://schemas.microsoft.com/office/drawing/2014/main" xmlns="" id="{AD79749D-4DB4-4F34-A769-C4D02C76864B}"/>
              </a:ext>
            </a:extLst>
          </p:cNvPr>
          <p:cNvSpPr txBox="1">
            <a:spLocks noGrp="1"/>
          </p:cNvSpPr>
          <p:nvPr>
            <p:ph type="body" idx="3"/>
          </p:nvPr>
        </p:nvSpPr>
        <p:spPr>
          <a:xfrm>
            <a:off x="5103000" y="1390319"/>
            <a:ext cx="4284360" cy="681120"/>
          </a:xfrm>
        </p:spPr>
        <p:txBody>
          <a:bodyPr anchor="b"/>
          <a:lstStyle>
            <a:lvl1pPr>
              <a:buNone/>
              <a:defRPr sz="2400" b="1"/>
            </a:lvl1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E4157B1A-7A82-42DC-A77B-0F405B69D0D7}"/>
              </a:ext>
            </a:extLst>
          </p:cNvPr>
          <p:cNvSpPr txBox="1">
            <a:spLocks noGrp="1"/>
          </p:cNvSpPr>
          <p:nvPr>
            <p:ph type="title" idx="4294967295"/>
          </p:nvPr>
        </p:nvSpPr>
        <p:spPr>
          <a:xfrm>
            <a:off x="5103000" y="2071439"/>
            <a:ext cx="4284360" cy="3045960"/>
          </a:xfrm>
        </p:spPr>
        <p:txBody>
          <a:bodyPr anchor="t" anchorCtr="0">
            <a:normAutofit/>
          </a:bodyPr>
          <a:lstStyle>
            <a:lvl1pPr marL="0" marR="0" indent="0">
              <a:lnSpc>
                <a:spcPct val="100000"/>
              </a:lnSpc>
              <a:spcBef>
                <a:spcPts val="1414"/>
              </a:spcBef>
              <a:spcAft>
                <a:spcPts val="0"/>
              </a:spcAft>
              <a:defRPr lang="es-ES" sz="3200" spc="0" baseline="0">
                <a:solidFill>
                  <a:srgbClr val="000000"/>
                </a:solidFill>
              </a:defRPr>
            </a:lvl1pPr>
          </a:lstStyle>
          <a:p>
            <a:pPr lvl="0"/>
            <a:r>
              <a:rPr lang="es-ES"/>
              <a:t>Haga clic para modificar los estilos de texto del patrón</a:t>
            </a:r>
            <a:br>
              <a:rPr lang="es-ES"/>
            </a:br>
            <a:r>
              <a:rPr lang="es-ES"/>
              <a:t>Segundo nivel</a:t>
            </a:r>
            <a:br>
              <a:rPr lang="es-ES"/>
            </a:br>
            <a:r>
              <a:rPr lang="es-ES"/>
              <a:t>Tercer nivel</a:t>
            </a:r>
            <a:br>
              <a:rPr lang="es-ES"/>
            </a:br>
            <a:r>
              <a:rPr lang="es-ES"/>
              <a:t>Cuarto nivel</a:t>
            </a:r>
            <a:br>
              <a:rPr lang="es-ES"/>
            </a:br>
            <a:r>
              <a:rPr lang="es-ES"/>
              <a:t>Quinto nivel</a:t>
            </a:r>
          </a:p>
        </p:txBody>
      </p:sp>
      <p:sp>
        <p:nvSpPr>
          <p:cNvPr id="7" name="Marcador de fecha 6">
            <a:extLst>
              <a:ext uri="{FF2B5EF4-FFF2-40B4-BE49-F238E27FC236}">
                <a16:creationId xmlns:a16="http://schemas.microsoft.com/office/drawing/2014/main" xmlns="" id="{86B1B66F-8270-429D-A203-1E557B851BBD}"/>
              </a:ext>
            </a:extLst>
          </p:cNvPr>
          <p:cNvSpPr txBox="1">
            <a:spLocks noGrp="1"/>
          </p:cNvSpPr>
          <p:nvPr>
            <p:ph type="dt" sz="half" idx="7"/>
          </p:nvPr>
        </p:nvSpPr>
        <p:spPr/>
        <p:txBody>
          <a:bodyPr/>
          <a:lstStyle>
            <a:lvl1pPr>
              <a:defRPr/>
            </a:lvl1pPr>
          </a:lstStyle>
          <a:p>
            <a:pPr lvl="0"/>
            <a:endParaRPr lang="es-CR"/>
          </a:p>
        </p:txBody>
      </p:sp>
      <p:sp>
        <p:nvSpPr>
          <p:cNvPr id="8" name="Marcador de pie de página 7">
            <a:extLst>
              <a:ext uri="{FF2B5EF4-FFF2-40B4-BE49-F238E27FC236}">
                <a16:creationId xmlns:a16="http://schemas.microsoft.com/office/drawing/2014/main" xmlns="" id="{B9BF9451-1F6F-4017-8476-A80C8FCB7FC9}"/>
              </a:ext>
            </a:extLst>
          </p:cNvPr>
          <p:cNvSpPr txBox="1">
            <a:spLocks noGrp="1"/>
          </p:cNvSpPr>
          <p:nvPr>
            <p:ph type="ftr" sz="quarter" idx="9"/>
          </p:nvPr>
        </p:nvSpPr>
        <p:spPr/>
        <p:txBody>
          <a:bodyPr/>
          <a:lstStyle>
            <a:lvl1pPr>
              <a:defRPr/>
            </a:lvl1pPr>
          </a:lstStyle>
          <a:p>
            <a:pPr lvl="0"/>
            <a:endParaRPr lang="es-CR"/>
          </a:p>
        </p:txBody>
      </p:sp>
      <p:sp>
        <p:nvSpPr>
          <p:cNvPr id="9" name="Marcador de número de diapositiva 8">
            <a:extLst>
              <a:ext uri="{FF2B5EF4-FFF2-40B4-BE49-F238E27FC236}">
                <a16:creationId xmlns:a16="http://schemas.microsoft.com/office/drawing/2014/main" xmlns="" id="{5092683F-9B70-4A8B-A97B-A626D24F789D}"/>
              </a:ext>
            </a:extLst>
          </p:cNvPr>
          <p:cNvSpPr txBox="1">
            <a:spLocks noGrp="1"/>
          </p:cNvSpPr>
          <p:nvPr>
            <p:ph type="sldNum" sz="quarter" idx="8"/>
          </p:nvPr>
        </p:nvSpPr>
        <p:spPr/>
        <p:txBody>
          <a:bodyPr/>
          <a:lstStyle>
            <a:lvl1pPr>
              <a:defRPr/>
            </a:lvl1pPr>
          </a:lstStyle>
          <a:p>
            <a:pPr lvl="0"/>
            <a:fld id="{B590752C-A27B-484A-AECC-6F66539043AC}" type="slidenum">
              <a:t>‹nº›</a:t>
            </a:fld>
            <a:endParaRPr lang="es-CR"/>
          </a:p>
        </p:txBody>
      </p:sp>
    </p:spTree>
    <p:extLst>
      <p:ext uri="{BB962C8B-B14F-4D97-AF65-F5344CB8AC3E}">
        <p14:creationId xmlns:p14="http://schemas.microsoft.com/office/powerpoint/2010/main" val="287257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F66E6CF-4778-4C7D-88D9-67C420C388BE}"/>
              </a:ext>
            </a:extLst>
          </p:cNvPr>
          <p:cNvSpPr txBox="1">
            <a:spLocks noGrp="1"/>
          </p:cNvSpPr>
          <p:nvPr>
            <p:ph type="title"/>
          </p:nvPr>
        </p:nvSpPr>
        <p:spPr/>
        <p:txBody>
          <a:bodyPr/>
          <a:lstStyle>
            <a:lvl1pPr marL="0" marR="0" indent="0">
              <a:lnSpc>
                <a:spcPct val="100000"/>
              </a:lnSpc>
              <a:spcBef>
                <a:spcPts val="0"/>
              </a:spcBef>
              <a:spcAft>
                <a:spcPts val="0"/>
              </a:spcAft>
              <a:defRPr lang="es-ES" spc="0" baseline="0">
                <a:solidFill>
                  <a:srgbClr val="000000"/>
                </a:solidFill>
              </a:defRPr>
            </a:lvl1pPr>
          </a:lstStyle>
          <a:p>
            <a:pPr lvl="0"/>
            <a:r>
              <a:rPr lang="es-ES"/>
              <a:t>Haga clic para modificar el estilo de título del patrón</a:t>
            </a:r>
          </a:p>
        </p:txBody>
      </p:sp>
      <p:sp>
        <p:nvSpPr>
          <p:cNvPr id="3" name="Marcador de fecha 2">
            <a:extLst>
              <a:ext uri="{FF2B5EF4-FFF2-40B4-BE49-F238E27FC236}">
                <a16:creationId xmlns:a16="http://schemas.microsoft.com/office/drawing/2014/main" xmlns="" id="{5E193EAA-BE83-44FF-94B6-770578705177}"/>
              </a:ext>
            </a:extLst>
          </p:cNvPr>
          <p:cNvSpPr txBox="1">
            <a:spLocks noGrp="1"/>
          </p:cNvSpPr>
          <p:nvPr>
            <p:ph type="dt" sz="half" idx="7"/>
          </p:nvPr>
        </p:nvSpPr>
        <p:spPr/>
        <p:txBody>
          <a:bodyPr/>
          <a:lstStyle>
            <a:lvl1pPr>
              <a:defRPr/>
            </a:lvl1pPr>
          </a:lstStyle>
          <a:p>
            <a:pPr lvl="0"/>
            <a:endParaRPr lang="es-CR"/>
          </a:p>
        </p:txBody>
      </p:sp>
      <p:sp>
        <p:nvSpPr>
          <p:cNvPr id="4" name="Marcador de pie de página 3">
            <a:extLst>
              <a:ext uri="{FF2B5EF4-FFF2-40B4-BE49-F238E27FC236}">
                <a16:creationId xmlns:a16="http://schemas.microsoft.com/office/drawing/2014/main" xmlns="" id="{C92B6211-3002-4FD6-870E-96779265D790}"/>
              </a:ext>
            </a:extLst>
          </p:cNvPr>
          <p:cNvSpPr txBox="1">
            <a:spLocks noGrp="1"/>
          </p:cNvSpPr>
          <p:nvPr>
            <p:ph type="ftr" sz="quarter" idx="9"/>
          </p:nvPr>
        </p:nvSpPr>
        <p:spPr/>
        <p:txBody>
          <a:bodyPr/>
          <a:lstStyle>
            <a:lvl1pPr>
              <a:defRPr/>
            </a:lvl1pPr>
          </a:lstStyle>
          <a:p>
            <a:pPr lvl="0"/>
            <a:endParaRPr lang="es-CR"/>
          </a:p>
        </p:txBody>
      </p:sp>
      <p:sp>
        <p:nvSpPr>
          <p:cNvPr id="5" name="Marcador de número de diapositiva 4">
            <a:extLst>
              <a:ext uri="{FF2B5EF4-FFF2-40B4-BE49-F238E27FC236}">
                <a16:creationId xmlns:a16="http://schemas.microsoft.com/office/drawing/2014/main" xmlns="" id="{5310BCEA-4C21-43C1-9DB9-645F9388AFCA}"/>
              </a:ext>
            </a:extLst>
          </p:cNvPr>
          <p:cNvSpPr txBox="1">
            <a:spLocks noGrp="1"/>
          </p:cNvSpPr>
          <p:nvPr>
            <p:ph type="sldNum" sz="quarter" idx="8"/>
          </p:nvPr>
        </p:nvSpPr>
        <p:spPr/>
        <p:txBody>
          <a:bodyPr/>
          <a:lstStyle>
            <a:lvl1pPr>
              <a:defRPr/>
            </a:lvl1pPr>
          </a:lstStyle>
          <a:p>
            <a:pPr lvl="0"/>
            <a:fld id="{62C73496-2EC2-4953-A859-E9725CD1CD3F}" type="slidenum">
              <a:t>‹nº›</a:t>
            </a:fld>
            <a:endParaRPr lang="es-CR"/>
          </a:p>
        </p:txBody>
      </p:sp>
      <p:sp>
        <p:nvSpPr>
          <p:cNvPr id="6" name="Marcador de texto 5">
            <a:extLst>
              <a:ext uri="{FF2B5EF4-FFF2-40B4-BE49-F238E27FC236}">
                <a16:creationId xmlns:a16="http://schemas.microsoft.com/office/drawing/2014/main" xmlns="" id="{EC8AFAB2-AB72-4901-98A4-5416BB2AFFC7}"/>
              </a:ext>
            </a:extLst>
          </p:cNvPr>
          <p:cNvSpPr txBox="1">
            <a:spLocks noGrp="1"/>
          </p:cNvSpPr>
          <p:nvPr>
            <p:ph type="body" idx="4294967295"/>
          </p:nvPr>
        </p:nvSpPr>
        <p:spPr>
          <a:xfrm>
            <a:off x="503999" y="1326600"/>
            <a:ext cx="9071640" cy="3288239"/>
          </a:xfrm>
        </p:spPr>
        <p:txBody>
          <a:bodyPr/>
          <a:lstStyle>
            <a:lvl1pPr>
              <a:spcBef>
                <a:spcPts val="1417"/>
              </a:spcBef>
              <a:defRPr lang="es-CR"/>
            </a:lvl1pPr>
          </a:lstStyle>
          <a:p>
            <a:endParaRPr lang="es-CR"/>
          </a:p>
        </p:txBody>
      </p:sp>
    </p:spTree>
    <p:extLst>
      <p:ext uri="{BB962C8B-B14F-4D97-AF65-F5344CB8AC3E}">
        <p14:creationId xmlns:p14="http://schemas.microsoft.com/office/powerpoint/2010/main" val="3844492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ED0A2217-2725-417C-9DAB-EB51B98E39BD}"/>
              </a:ext>
            </a:extLst>
          </p:cNvPr>
          <p:cNvSpPr txBox="1">
            <a:spLocks noGrp="1"/>
          </p:cNvSpPr>
          <p:nvPr>
            <p:ph type="dt" sz="half" idx="7"/>
          </p:nvPr>
        </p:nvSpPr>
        <p:spPr/>
        <p:txBody>
          <a:bodyPr/>
          <a:lstStyle>
            <a:lvl1pPr>
              <a:defRPr/>
            </a:lvl1pPr>
          </a:lstStyle>
          <a:p>
            <a:pPr lvl="0"/>
            <a:endParaRPr lang="es-CR"/>
          </a:p>
        </p:txBody>
      </p:sp>
      <p:sp>
        <p:nvSpPr>
          <p:cNvPr id="3" name="Marcador de pie de página 2">
            <a:extLst>
              <a:ext uri="{FF2B5EF4-FFF2-40B4-BE49-F238E27FC236}">
                <a16:creationId xmlns:a16="http://schemas.microsoft.com/office/drawing/2014/main" xmlns="" id="{4E13A626-E99B-479C-859D-6FC6A6B492DB}"/>
              </a:ext>
            </a:extLst>
          </p:cNvPr>
          <p:cNvSpPr txBox="1">
            <a:spLocks noGrp="1"/>
          </p:cNvSpPr>
          <p:nvPr>
            <p:ph type="ftr" sz="quarter" idx="9"/>
          </p:nvPr>
        </p:nvSpPr>
        <p:spPr/>
        <p:txBody>
          <a:bodyPr/>
          <a:lstStyle>
            <a:lvl1pPr>
              <a:defRPr/>
            </a:lvl1pPr>
          </a:lstStyle>
          <a:p>
            <a:pPr lvl="0"/>
            <a:endParaRPr lang="es-CR"/>
          </a:p>
        </p:txBody>
      </p:sp>
      <p:sp>
        <p:nvSpPr>
          <p:cNvPr id="4" name="Marcador de número de diapositiva 3">
            <a:extLst>
              <a:ext uri="{FF2B5EF4-FFF2-40B4-BE49-F238E27FC236}">
                <a16:creationId xmlns:a16="http://schemas.microsoft.com/office/drawing/2014/main" xmlns="" id="{C41D6585-0481-466E-8340-DBCDA1F24DB1}"/>
              </a:ext>
            </a:extLst>
          </p:cNvPr>
          <p:cNvSpPr txBox="1">
            <a:spLocks noGrp="1"/>
          </p:cNvSpPr>
          <p:nvPr>
            <p:ph type="sldNum" sz="quarter" idx="8"/>
          </p:nvPr>
        </p:nvSpPr>
        <p:spPr/>
        <p:txBody>
          <a:bodyPr/>
          <a:lstStyle>
            <a:lvl1pPr>
              <a:defRPr/>
            </a:lvl1pPr>
          </a:lstStyle>
          <a:p>
            <a:pPr lvl="0"/>
            <a:fld id="{2036F99D-4C70-4861-A865-2C027222182E}" type="slidenum">
              <a:t>‹nº›</a:t>
            </a:fld>
            <a:endParaRPr lang="es-CR"/>
          </a:p>
        </p:txBody>
      </p:sp>
      <p:sp>
        <p:nvSpPr>
          <p:cNvPr id="5" name="Título 4">
            <a:extLst>
              <a:ext uri="{FF2B5EF4-FFF2-40B4-BE49-F238E27FC236}">
                <a16:creationId xmlns:a16="http://schemas.microsoft.com/office/drawing/2014/main" xmlns="" id="{47FC5F62-9EB4-4812-876B-D98AF87304D9}"/>
              </a:ext>
            </a:extLst>
          </p:cNvPr>
          <p:cNvSpPr txBox="1">
            <a:spLocks noGrp="1"/>
          </p:cNvSpPr>
          <p:nvPr>
            <p:ph type="title" idx="4294967295"/>
          </p:nvPr>
        </p:nvSpPr>
        <p:spPr>
          <a:xfrm>
            <a:off x="503640" y="225720"/>
            <a:ext cx="9071280" cy="946440"/>
          </a:xfrm>
        </p:spPr>
        <p:txBody>
          <a:bodyPr/>
          <a:lstStyle>
            <a:lvl1pPr>
              <a:defRPr/>
            </a:lvl1pPr>
          </a:lstStyle>
          <a:p>
            <a:endParaRPr lang="es-CR"/>
          </a:p>
        </p:txBody>
      </p:sp>
      <p:sp>
        <p:nvSpPr>
          <p:cNvPr id="6" name="Marcador de texto 5">
            <a:extLst>
              <a:ext uri="{FF2B5EF4-FFF2-40B4-BE49-F238E27FC236}">
                <a16:creationId xmlns:a16="http://schemas.microsoft.com/office/drawing/2014/main" xmlns="" id="{C545F777-EDA4-4D9C-9470-9A36CD4D0433}"/>
              </a:ext>
            </a:extLst>
          </p:cNvPr>
          <p:cNvSpPr txBox="1">
            <a:spLocks noGrp="1"/>
          </p:cNvSpPr>
          <p:nvPr>
            <p:ph type="body" idx="4294967295"/>
          </p:nvPr>
        </p:nvSpPr>
        <p:spPr>
          <a:xfrm>
            <a:off x="503640" y="1326240"/>
            <a:ext cx="9071280" cy="3288239"/>
          </a:xfrm>
        </p:spPr>
        <p:txBody>
          <a:bodyPr/>
          <a:lstStyle>
            <a:lvl1pPr>
              <a:defRPr lang="es-CR"/>
            </a:lvl1pPr>
          </a:lstStyle>
          <a:p>
            <a:endParaRPr lang="es-CR"/>
          </a:p>
        </p:txBody>
      </p:sp>
    </p:spTree>
    <p:extLst>
      <p:ext uri="{BB962C8B-B14F-4D97-AF65-F5344CB8AC3E}">
        <p14:creationId xmlns:p14="http://schemas.microsoft.com/office/powerpoint/2010/main" val="21515458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B0150EA-68CE-4A30-BC84-539D272BB699}"/>
              </a:ext>
            </a:extLst>
          </p:cNvPr>
          <p:cNvSpPr txBox="1">
            <a:spLocks noGrp="1"/>
          </p:cNvSpPr>
          <p:nvPr>
            <p:ph type="title"/>
          </p:nvPr>
        </p:nvSpPr>
        <p:spPr>
          <a:xfrm>
            <a:off x="693360" y="377640"/>
            <a:ext cx="3250800" cy="1324080"/>
          </a:xfrm>
        </p:spPr>
        <p:txBody>
          <a:bodyPr anchor="b"/>
          <a:lstStyle>
            <a:lvl1pPr marL="0" marR="0" indent="0">
              <a:lnSpc>
                <a:spcPct val="100000"/>
              </a:lnSpc>
              <a:spcBef>
                <a:spcPts val="0"/>
              </a:spcBef>
              <a:spcAft>
                <a:spcPts val="0"/>
              </a:spcAft>
              <a:defRPr lang="es-ES" sz="3200" spc="0" baseline="0">
                <a:solidFill>
                  <a:srgbClr val="000000"/>
                </a:solidFill>
              </a:defRPr>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xmlns="" id="{AB088CED-D37C-47BC-8F37-3F618175DC7E}"/>
              </a:ext>
            </a:extLst>
          </p:cNvPr>
          <p:cNvSpPr txBox="1">
            <a:spLocks noGrp="1"/>
          </p:cNvSpPr>
          <p:nvPr>
            <p:ph type="title" idx="4294967295"/>
          </p:nvPr>
        </p:nvSpPr>
        <p:spPr>
          <a:xfrm>
            <a:off x="4285800" y="815760"/>
            <a:ext cx="5101920" cy="4030200"/>
          </a:xfrm>
        </p:spPr>
        <p:txBody>
          <a:bodyPr anchor="t" anchorCtr="0">
            <a:normAutofit/>
          </a:bodyPr>
          <a:lstStyle>
            <a:lvl1pPr marL="0" marR="0" indent="0">
              <a:lnSpc>
                <a:spcPct val="100000"/>
              </a:lnSpc>
              <a:spcBef>
                <a:spcPts val="1414"/>
              </a:spcBef>
              <a:spcAft>
                <a:spcPts val="0"/>
              </a:spcAft>
              <a:defRPr lang="es-ES" sz="3200" spc="0" baseline="0">
                <a:solidFill>
                  <a:srgbClr val="000000"/>
                </a:solidFill>
              </a:defRPr>
            </a:lvl1pPr>
          </a:lstStyle>
          <a:p>
            <a:pPr lvl="0"/>
            <a:r>
              <a:rPr lang="es-ES"/>
              <a:t>Haga clic para modificar los estilos de texto del patrón</a:t>
            </a:r>
            <a:br>
              <a:rPr lang="es-ES"/>
            </a:br>
            <a:r>
              <a:rPr lang="es-ES"/>
              <a:t>Segundo nivel</a:t>
            </a:r>
            <a:br>
              <a:rPr lang="es-ES"/>
            </a:br>
            <a:r>
              <a:rPr lang="es-ES"/>
              <a:t>Tercer nivel</a:t>
            </a:r>
            <a:br>
              <a:rPr lang="es-ES"/>
            </a:br>
            <a:r>
              <a:rPr lang="es-ES"/>
              <a:t>Cuarto nivel</a:t>
            </a:r>
            <a:br>
              <a:rPr lang="es-ES"/>
            </a:br>
            <a:r>
              <a:rPr lang="es-ES"/>
              <a:t>Quinto nivel</a:t>
            </a:r>
          </a:p>
        </p:txBody>
      </p:sp>
      <p:sp>
        <p:nvSpPr>
          <p:cNvPr id="4" name="Marcador de texto 3">
            <a:extLst>
              <a:ext uri="{FF2B5EF4-FFF2-40B4-BE49-F238E27FC236}">
                <a16:creationId xmlns:a16="http://schemas.microsoft.com/office/drawing/2014/main" xmlns="" id="{E20603BC-193F-4532-9763-EF639D7C0EBF}"/>
              </a:ext>
            </a:extLst>
          </p:cNvPr>
          <p:cNvSpPr txBox="1">
            <a:spLocks noGrp="1"/>
          </p:cNvSpPr>
          <p:nvPr>
            <p:ph type="body" idx="2"/>
          </p:nvPr>
        </p:nvSpPr>
        <p:spPr>
          <a:xfrm>
            <a:off x="693360" y="1701360"/>
            <a:ext cx="3250800" cy="3150720"/>
          </a:xfrm>
        </p:spPr>
        <p:txBody>
          <a:bodyPr/>
          <a:lstStyle>
            <a:lvl1pPr>
              <a:defRPr sz="1600"/>
            </a:lvl1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15F7B0F9-C55A-403E-86D4-7DCFE68CF9B1}"/>
              </a:ext>
            </a:extLst>
          </p:cNvPr>
          <p:cNvSpPr txBox="1">
            <a:spLocks noGrp="1"/>
          </p:cNvSpPr>
          <p:nvPr>
            <p:ph type="dt" sz="half" idx="7"/>
          </p:nvPr>
        </p:nvSpPr>
        <p:spPr/>
        <p:txBody>
          <a:bodyPr/>
          <a:lstStyle>
            <a:lvl1pPr>
              <a:defRPr/>
            </a:lvl1pPr>
          </a:lstStyle>
          <a:p>
            <a:pPr lvl="0"/>
            <a:endParaRPr lang="es-CR"/>
          </a:p>
        </p:txBody>
      </p:sp>
      <p:sp>
        <p:nvSpPr>
          <p:cNvPr id="6" name="Marcador de pie de página 5">
            <a:extLst>
              <a:ext uri="{FF2B5EF4-FFF2-40B4-BE49-F238E27FC236}">
                <a16:creationId xmlns:a16="http://schemas.microsoft.com/office/drawing/2014/main" xmlns="" id="{EDB4612E-0623-49CB-8932-DE57E3088047}"/>
              </a:ext>
            </a:extLst>
          </p:cNvPr>
          <p:cNvSpPr txBox="1">
            <a:spLocks noGrp="1"/>
          </p:cNvSpPr>
          <p:nvPr>
            <p:ph type="ftr" sz="quarter" idx="9"/>
          </p:nvPr>
        </p:nvSpPr>
        <p:spPr/>
        <p:txBody>
          <a:bodyPr/>
          <a:lstStyle>
            <a:lvl1pPr>
              <a:defRPr/>
            </a:lvl1pPr>
          </a:lstStyle>
          <a:p>
            <a:pPr lvl="0"/>
            <a:endParaRPr lang="es-CR"/>
          </a:p>
        </p:txBody>
      </p:sp>
      <p:sp>
        <p:nvSpPr>
          <p:cNvPr id="7" name="Marcador de número de diapositiva 6">
            <a:extLst>
              <a:ext uri="{FF2B5EF4-FFF2-40B4-BE49-F238E27FC236}">
                <a16:creationId xmlns:a16="http://schemas.microsoft.com/office/drawing/2014/main" xmlns="" id="{F2AAD239-0C00-4019-BF2E-D0471A7EF6CC}"/>
              </a:ext>
            </a:extLst>
          </p:cNvPr>
          <p:cNvSpPr txBox="1">
            <a:spLocks noGrp="1"/>
          </p:cNvSpPr>
          <p:nvPr>
            <p:ph type="sldNum" sz="quarter" idx="8"/>
          </p:nvPr>
        </p:nvSpPr>
        <p:spPr/>
        <p:txBody>
          <a:bodyPr/>
          <a:lstStyle>
            <a:lvl1pPr>
              <a:defRPr/>
            </a:lvl1pPr>
          </a:lstStyle>
          <a:p>
            <a:pPr lvl="0"/>
            <a:fld id="{D11129C5-A9D3-4286-A5E3-F92CC030BE4C}" type="slidenum">
              <a:t>‹nº›</a:t>
            </a:fld>
            <a:endParaRPr lang="es-CR"/>
          </a:p>
        </p:txBody>
      </p:sp>
    </p:spTree>
    <p:extLst>
      <p:ext uri="{BB962C8B-B14F-4D97-AF65-F5344CB8AC3E}">
        <p14:creationId xmlns:p14="http://schemas.microsoft.com/office/powerpoint/2010/main" val="660539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C372D42-F218-4F57-BF21-B61480666470}"/>
              </a:ext>
            </a:extLst>
          </p:cNvPr>
          <p:cNvSpPr txBox="1">
            <a:spLocks noGrp="1"/>
          </p:cNvSpPr>
          <p:nvPr>
            <p:ph type="title"/>
          </p:nvPr>
        </p:nvSpPr>
        <p:spPr>
          <a:xfrm>
            <a:off x="693360" y="377640"/>
            <a:ext cx="3250800" cy="1324080"/>
          </a:xfrm>
        </p:spPr>
        <p:txBody>
          <a:bodyPr anchor="b"/>
          <a:lstStyle>
            <a:lvl1pPr marL="0" marR="0" indent="0">
              <a:lnSpc>
                <a:spcPct val="100000"/>
              </a:lnSpc>
              <a:spcBef>
                <a:spcPts val="0"/>
              </a:spcBef>
              <a:spcAft>
                <a:spcPts val="0"/>
              </a:spcAft>
              <a:defRPr lang="es-ES" sz="3200" spc="0" baseline="0">
                <a:solidFill>
                  <a:srgbClr val="000000"/>
                </a:solidFill>
              </a:defRPr>
            </a:lvl1pPr>
          </a:lstStyle>
          <a:p>
            <a:pPr lvl="0"/>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52038245-13F5-4F59-8535-CF877AFA18FD}"/>
              </a:ext>
            </a:extLst>
          </p:cNvPr>
          <p:cNvSpPr txBox="1">
            <a:spLocks noGrp="1"/>
          </p:cNvSpPr>
          <p:nvPr>
            <p:ph type="title" idx="4294967295"/>
          </p:nvPr>
        </p:nvSpPr>
        <p:spPr>
          <a:xfrm>
            <a:off x="4285800" y="815760"/>
            <a:ext cx="5101920" cy="4030200"/>
          </a:xfrm>
        </p:spPr>
        <p:txBody>
          <a:bodyPr anchor="t" anchorCtr="0">
            <a:normAutofit/>
          </a:bodyPr>
          <a:lstStyle>
            <a:lvl1pPr>
              <a:defRPr/>
            </a:lvl1pPr>
          </a:lstStyle>
          <a:p>
            <a:pPr lvl="0"/>
            <a:endParaRPr lang="es-CR"/>
          </a:p>
        </p:txBody>
      </p:sp>
      <p:sp>
        <p:nvSpPr>
          <p:cNvPr id="4" name="Marcador de texto 3">
            <a:extLst>
              <a:ext uri="{FF2B5EF4-FFF2-40B4-BE49-F238E27FC236}">
                <a16:creationId xmlns:a16="http://schemas.microsoft.com/office/drawing/2014/main" xmlns="" id="{DF629928-C3D3-4132-958E-DFC6A6389C9C}"/>
              </a:ext>
            </a:extLst>
          </p:cNvPr>
          <p:cNvSpPr txBox="1">
            <a:spLocks noGrp="1"/>
          </p:cNvSpPr>
          <p:nvPr>
            <p:ph type="body" idx="2"/>
          </p:nvPr>
        </p:nvSpPr>
        <p:spPr>
          <a:xfrm>
            <a:off x="693360" y="1701360"/>
            <a:ext cx="3250800" cy="3150720"/>
          </a:xfrm>
        </p:spPr>
        <p:txBody>
          <a:bodyPr/>
          <a:lstStyle>
            <a:lvl1pPr>
              <a:defRPr sz="1600"/>
            </a:lvl1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029760EB-66CD-48A1-BF07-E67852995629}"/>
              </a:ext>
            </a:extLst>
          </p:cNvPr>
          <p:cNvSpPr txBox="1">
            <a:spLocks noGrp="1"/>
          </p:cNvSpPr>
          <p:nvPr>
            <p:ph type="dt" sz="half" idx="7"/>
          </p:nvPr>
        </p:nvSpPr>
        <p:spPr/>
        <p:txBody>
          <a:bodyPr/>
          <a:lstStyle>
            <a:lvl1pPr>
              <a:defRPr/>
            </a:lvl1pPr>
          </a:lstStyle>
          <a:p>
            <a:pPr lvl="0"/>
            <a:endParaRPr lang="es-CR"/>
          </a:p>
        </p:txBody>
      </p:sp>
      <p:sp>
        <p:nvSpPr>
          <p:cNvPr id="6" name="Marcador de pie de página 5">
            <a:extLst>
              <a:ext uri="{FF2B5EF4-FFF2-40B4-BE49-F238E27FC236}">
                <a16:creationId xmlns:a16="http://schemas.microsoft.com/office/drawing/2014/main" xmlns="" id="{E285C602-8F31-4A6F-9BD9-C73DE28222DC}"/>
              </a:ext>
            </a:extLst>
          </p:cNvPr>
          <p:cNvSpPr txBox="1">
            <a:spLocks noGrp="1"/>
          </p:cNvSpPr>
          <p:nvPr>
            <p:ph type="ftr" sz="quarter" idx="9"/>
          </p:nvPr>
        </p:nvSpPr>
        <p:spPr/>
        <p:txBody>
          <a:bodyPr/>
          <a:lstStyle>
            <a:lvl1pPr>
              <a:defRPr/>
            </a:lvl1pPr>
          </a:lstStyle>
          <a:p>
            <a:pPr lvl="0"/>
            <a:endParaRPr lang="es-CR"/>
          </a:p>
        </p:txBody>
      </p:sp>
      <p:sp>
        <p:nvSpPr>
          <p:cNvPr id="7" name="Marcador de número de diapositiva 6">
            <a:extLst>
              <a:ext uri="{FF2B5EF4-FFF2-40B4-BE49-F238E27FC236}">
                <a16:creationId xmlns:a16="http://schemas.microsoft.com/office/drawing/2014/main" xmlns="" id="{12B313A8-2256-4929-A18F-3B0C4A15D065}"/>
              </a:ext>
            </a:extLst>
          </p:cNvPr>
          <p:cNvSpPr txBox="1">
            <a:spLocks noGrp="1"/>
          </p:cNvSpPr>
          <p:nvPr>
            <p:ph type="sldNum" sz="quarter" idx="8"/>
          </p:nvPr>
        </p:nvSpPr>
        <p:spPr/>
        <p:txBody>
          <a:bodyPr/>
          <a:lstStyle>
            <a:lvl1pPr>
              <a:defRPr/>
            </a:lvl1pPr>
          </a:lstStyle>
          <a:p>
            <a:pPr lvl="0"/>
            <a:fld id="{0ADF57B1-58E3-420E-B387-FFB15ABB1E18}" type="slidenum">
              <a:t>‹nº›</a:t>
            </a:fld>
            <a:endParaRPr lang="es-CR"/>
          </a:p>
        </p:txBody>
      </p:sp>
    </p:spTree>
    <p:extLst>
      <p:ext uri="{BB962C8B-B14F-4D97-AF65-F5344CB8AC3E}">
        <p14:creationId xmlns:p14="http://schemas.microsoft.com/office/powerpoint/2010/main" val="294545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517F4487-1805-4697-80B2-BFF25CA8A4BC}"/>
              </a:ext>
            </a:extLst>
          </p:cNvPr>
          <p:cNvSpPr txBox="1">
            <a:spLocks noGrp="1"/>
          </p:cNvSpPr>
          <p:nvPr>
            <p:ph type="title"/>
          </p:nvPr>
        </p:nvSpPr>
        <p:spPr>
          <a:xfrm>
            <a:off x="503640" y="225720"/>
            <a:ext cx="9070920" cy="946440"/>
          </a:xfrm>
          <a:prstGeom prst="rect">
            <a:avLst/>
          </a:prstGeom>
          <a:noFill/>
          <a:ln>
            <a:noFill/>
          </a:ln>
        </p:spPr>
        <p:txBody>
          <a:bodyPr vert="horz" wrap="square" lIns="0" tIns="0" rIns="0" bIns="0" anchor="ctr" anchorCtr="1">
            <a:noAutofit/>
          </a:bodyPr>
          <a:lstStyle/>
          <a:p>
            <a:pPr lvl="0"/>
            <a:endParaRPr lang="es-CR"/>
          </a:p>
        </p:txBody>
      </p:sp>
      <p:sp>
        <p:nvSpPr>
          <p:cNvPr id="3" name="Marcador de texto 2">
            <a:extLst>
              <a:ext uri="{FF2B5EF4-FFF2-40B4-BE49-F238E27FC236}">
                <a16:creationId xmlns:a16="http://schemas.microsoft.com/office/drawing/2014/main" xmlns="" id="{39DF59AD-388F-48A5-8981-DA50EFA981C1}"/>
              </a:ext>
            </a:extLst>
          </p:cNvPr>
          <p:cNvSpPr txBox="1">
            <a:spLocks noGrp="1"/>
          </p:cNvSpPr>
          <p:nvPr>
            <p:ph type="body" idx="1"/>
          </p:nvPr>
        </p:nvSpPr>
        <p:spPr>
          <a:xfrm>
            <a:off x="503640" y="1326240"/>
            <a:ext cx="9070920" cy="3287879"/>
          </a:xfrm>
          <a:prstGeom prst="rect">
            <a:avLst/>
          </a:prstGeom>
          <a:noFill/>
          <a:ln>
            <a:noFill/>
          </a:ln>
        </p:spPr>
        <p:txBody>
          <a:bodyPr vert="horz" wrap="square" lIns="0" tIns="0" rIns="0" bIns="0" anchor="t" anchorCtr="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58AE6ECB-D58B-495A-A98C-E644DEF28033}"/>
              </a:ext>
            </a:extLst>
          </p:cNvPr>
          <p:cNvSpPr txBox="1">
            <a:spLocks noGrp="1"/>
          </p:cNvSpPr>
          <p:nvPr>
            <p:ph type="dt" sz="half" idx="2"/>
          </p:nvPr>
        </p:nvSpPr>
        <p:spPr>
          <a:xfrm>
            <a:off x="503640" y="5164560"/>
            <a:ext cx="2348280" cy="390600"/>
          </a:xfrm>
          <a:prstGeom prst="rect">
            <a:avLst/>
          </a:prstGeom>
          <a:noFill/>
          <a:ln>
            <a:noFill/>
          </a:ln>
        </p:spPr>
        <p:txBody>
          <a:bodyPr vert="horz" wrap="square" lIns="0" tIns="0" rIns="0" bIns="0" anchor="t" anchorCtr="0">
            <a:noAutofit/>
          </a:bodyPr>
          <a:lstStyle>
            <a:lvl1pPr lvl="0" rtl="0" hangingPunct="0">
              <a:buNone/>
              <a:tabLst/>
              <a:defRPr lang="es-CR" sz="2400" kern="1200">
                <a:latin typeface="Liberation Serif" pitchFamily="18"/>
                <a:ea typeface="Segoe UI" pitchFamily="2"/>
                <a:cs typeface="Tahoma" pitchFamily="2"/>
              </a:defRPr>
            </a:lvl1pPr>
          </a:lstStyle>
          <a:p>
            <a:pPr lvl="0"/>
            <a:endParaRPr lang="es-CR"/>
          </a:p>
        </p:txBody>
      </p:sp>
      <p:sp>
        <p:nvSpPr>
          <p:cNvPr id="5" name="Marcador de pie de página 4">
            <a:extLst>
              <a:ext uri="{FF2B5EF4-FFF2-40B4-BE49-F238E27FC236}">
                <a16:creationId xmlns:a16="http://schemas.microsoft.com/office/drawing/2014/main" xmlns="" id="{EF824831-6EEC-447B-94DA-21573657327E}"/>
              </a:ext>
            </a:extLst>
          </p:cNvPr>
          <p:cNvSpPr txBox="1">
            <a:spLocks noGrp="1"/>
          </p:cNvSpPr>
          <p:nvPr>
            <p:ph type="ftr" sz="quarter" idx="3"/>
          </p:nvPr>
        </p:nvSpPr>
        <p:spPr>
          <a:xfrm>
            <a:off x="3447000" y="5164560"/>
            <a:ext cx="3194640" cy="390600"/>
          </a:xfrm>
          <a:prstGeom prst="rect">
            <a:avLst/>
          </a:prstGeom>
          <a:noFill/>
          <a:ln>
            <a:noFill/>
          </a:ln>
        </p:spPr>
        <p:txBody>
          <a:bodyPr vert="horz" wrap="square" lIns="0" tIns="0" rIns="0" bIns="0" anchor="t" anchorCtr="1">
            <a:noAutofit/>
          </a:bodyPr>
          <a:lstStyle>
            <a:lvl1pPr lvl="0" rtl="0" hangingPunct="0">
              <a:buNone/>
              <a:tabLst/>
              <a:defRPr lang="es-CR" sz="2400" kern="1200">
                <a:latin typeface="Liberation Serif" pitchFamily="18"/>
                <a:ea typeface="Segoe UI" pitchFamily="2"/>
                <a:cs typeface="Tahoma" pitchFamily="2"/>
              </a:defRPr>
            </a:lvl1pPr>
          </a:lstStyle>
          <a:p>
            <a:pPr lvl="0"/>
            <a:endParaRPr lang="es-CR"/>
          </a:p>
        </p:txBody>
      </p:sp>
      <p:sp>
        <p:nvSpPr>
          <p:cNvPr id="6" name="Marcador de número de diapositiva 5">
            <a:extLst>
              <a:ext uri="{FF2B5EF4-FFF2-40B4-BE49-F238E27FC236}">
                <a16:creationId xmlns:a16="http://schemas.microsoft.com/office/drawing/2014/main" xmlns="" id="{2D722F44-943C-480C-8471-0416A1F69F1D}"/>
              </a:ext>
            </a:extLst>
          </p:cNvPr>
          <p:cNvSpPr txBox="1">
            <a:spLocks noGrp="1"/>
          </p:cNvSpPr>
          <p:nvPr>
            <p:ph type="sldNum" sz="quarter" idx="4"/>
          </p:nvPr>
        </p:nvSpPr>
        <p:spPr>
          <a:xfrm>
            <a:off x="7226640" y="5164560"/>
            <a:ext cx="2348280" cy="390600"/>
          </a:xfrm>
          <a:prstGeom prst="rect">
            <a:avLst/>
          </a:prstGeom>
          <a:noFill/>
          <a:ln>
            <a:noFill/>
          </a:ln>
        </p:spPr>
        <p:txBody>
          <a:bodyPr vert="horz" wrap="square" lIns="0" tIns="0" rIns="0" bIns="0" anchor="t" anchorCtr="0">
            <a:noAutofit/>
          </a:bodyPr>
          <a:lstStyle>
            <a:lvl1pPr marL="0" marR="0" lvl="0" indent="0" algn="r" rtl="0" hangingPunct="0">
              <a:lnSpc>
                <a:spcPct val="100000"/>
              </a:lnSpc>
              <a:spcBef>
                <a:spcPts val="0"/>
              </a:spcBef>
              <a:spcAft>
                <a:spcPts val="0"/>
              </a:spcAft>
              <a:buNone/>
              <a:tabLst/>
              <a:defRPr lang="es-CR" sz="1400" b="0" i="0" u="none" strike="noStrike" kern="1200" cap="none" spc="0" baseline="0">
                <a:solidFill>
                  <a:srgbClr val="000000"/>
                </a:solidFill>
                <a:latin typeface="Liberation Serif" pitchFamily="18"/>
                <a:ea typeface="Segoe UI" pitchFamily="2"/>
                <a:cs typeface="Tahoma" pitchFamily="2"/>
              </a:defRPr>
            </a:lvl1pPr>
          </a:lstStyle>
          <a:p>
            <a:pPr lvl="0"/>
            <a:fld id="{BF0B3902-2D8C-4B3A-BB8E-A963ED53E8B8}" type="slidenum">
              <a:t>‹nº›</a:t>
            </a:fld>
            <a:endParaRPr lang="es-C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lvl="0" algn="ctr" rtl="0" hangingPunct="0">
        <a:buNone/>
        <a:tabLst/>
        <a:defRPr lang="es-CR" sz="4400" b="0" i="0" u="none" strike="noStrike" kern="1200" cap="none">
          <a:ln>
            <a:noFill/>
          </a:ln>
          <a:highlight>
            <a:scrgbClr r="0" g="0" b="0">
              <a:alpha val="0"/>
            </a:scrgbClr>
          </a:highlight>
          <a:latin typeface="Liberation Sans" pitchFamily="18"/>
          <a:ea typeface="Microsoft YaHei" pitchFamily="2"/>
          <a:cs typeface="Lucida Sans" pitchFamily="2"/>
        </a:defRPr>
      </a:lvl1pPr>
    </p:titleStyle>
    <p:bodyStyle>
      <a:lvl1pPr marL="0" marR="0" lvl="0" indent="0" rtl="0" hangingPunct="0">
        <a:lnSpc>
          <a:spcPct val="100000"/>
        </a:lnSpc>
        <a:spcBef>
          <a:spcPts val="1414"/>
        </a:spcBef>
        <a:spcAft>
          <a:spcPts val="0"/>
        </a:spcAft>
        <a:buSzPct val="45000"/>
        <a:buFont typeface="StarSymbol"/>
        <a:buChar char="●"/>
        <a:tabLst/>
        <a:defRPr lang="es-ES" sz="3200" b="0" i="0" u="none" strike="noStrike" kern="1200" cap="none" spc="0" baseline="0">
          <a:ln>
            <a:noFill/>
          </a:ln>
          <a:solidFill>
            <a:srgbClr val="000000"/>
          </a:solidFill>
          <a:highlight>
            <a:scrgbClr r="0" g="0" b="0">
              <a:alpha val="0"/>
            </a:scrgbClr>
          </a:highlight>
          <a:latin typeface="Liberation Sans" pitchFamily="18"/>
          <a:ea typeface="Microsoft YaHei" pitchFamily="2"/>
          <a:cs typeface="Lucida Sans" pitchFamily="2"/>
        </a:defRPr>
      </a:lvl1pPr>
      <a:lvl2pPr marL="685799" marR="0" lvl="1" indent="-228600" algn="l" rtl="0" hangingPunct="1">
        <a:lnSpc>
          <a:spcPct val="90000"/>
        </a:lnSpc>
        <a:spcBef>
          <a:spcPts val="499"/>
        </a:spcBef>
        <a:spcAft>
          <a:spcPts val="0"/>
        </a:spcAft>
        <a:buSzPct val="75000"/>
        <a:buFont typeface="StarSymbol"/>
        <a:buChar char="–"/>
        <a:tabLst/>
        <a:defRPr lang="es-ES" sz="2400" b="0" i="0" u="none" strike="noStrike" kern="1200" cap="none" spc="0" baseline="0">
          <a:ln>
            <a:noFill/>
          </a:ln>
          <a:solidFill>
            <a:srgbClr val="000000"/>
          </a:solidFill>
          <a:highlight>
            <a:scrgbClr r="0" g="0" b="0">
              <a:alpha val="0"/>
            </a:scrgbClr>
          </a:highlight>
          <a:latin typeface="Calibri" pitchFamily="18"/>
          <a:ea typeface="Microsoft YaHei" pitchFamily="2"/>
          <a:cs typeface="Lucida Sans" pitchFamily="2"/>
        </a:defRPr>
      </a:lvl2pPr>
      <a:lvl3pPr marL="1143000" marR="0" lvl="2" indent="-228600" algn="l" rtl="0" hangingPunct="1">
        <a:lnSpc>
          <a:spcPct val="90000"/>
        </a:lnSpc>
        <a:spcBef>
          <a:spcPts val="499"/>
        </a:spcBef>
        <a:spcAft>
          <a:spcPts val="0"/>
        </a:spcAft>
        <a:buSzPct val="45000"/>
        <a:buFont typeface="StarSymbol"/>
        <a:buChar char="●"/>
        <a:tabLst/>
        <a:defRPr lang="es-ES" sz="2000" b="0" i="0" u="none" strike="noStrike" kern="1200" cap="none" spc="0" baseline="0">
          <a:ln>
            <a:noFill/>
          </a:ln>
          <a:solidFill>
            <a:srgbClr val="000000"/>
          </a:solidFill>
          <a:highlight>
            <a:scrgbClr r="0" g="0" b="0">
              <a:alpha val="0"/>
            </a:scrgbClr>
          </a:highlight>
          <a:latin typeface="Calibri" pitchFamily="18"/>
          <a:ea typeface="Microsoft YaHei" pitchFamily="2"/>
          <a:cs typeface="Lucida Sans" pitchFamily="2"/>
        </a:defRPr>
      </a:lvl3pPr>
      <a:lvl4pPr marL="1600200" marR="0" lvl="3" indent="-228600" algn="l" rtl="0" hangingPunct="1">
        <a:lnSpc>
          <a:spcPct val="90000"/>
        </a:lnSpc>
        <a:spcBef>
          <a:spcPts val="499"/>
        </a:spcBef>
        <a:spcAft>
          <a:spcPts val="0"/>
        </a:spcAft>
        <a:buSzPct val="75000"/>
        <a:buFont typeface="StarSymbol"/>
        <a:buChar char="–"/>
        <a:tabLst/>
        <a:defRPr lang="es-ES" sz="1800" b="0" i="0" u="none" strike="noStrike" kern="1200" cap="none" spc="0" baseline="0">
          <a:ln>
            <a:noFill/>
          </a:ln>
          <a:solidFill>
            <a:srgbClr val="000000"/>
          </a:solidFill>
          <a:highlight>
            <a:scrgbClr r="0" g="0" b="0">
              <a:alpha val="0"/>
            </a:scrgbClr>
          </a:highlight>
          <a:latin typeface="Calibri" pitchFamily="18"/>
          <a:ea typeface="Microsoft YaHei" pitchFamily="2"/>
          <a:cs typeface="Lucida Sans" pitchFamily="2"/>
        </a:defRPr>
      </a:lvl4pPr>
      <a:lvl5pPr marL="2057400" marR="0" lvl="4" indent="-228600" algn="l" rtl="0" hangingPunct="1">
        <a:lnSpc>
          <a:spcPct val="90000"/>
        </a:lnSpc>
        <a:spcBef>
          <a:spcPts val="499"/>
        </a:spcBef>
        <a:spcAft>
          <a:spcPts val="0"/>
        </a:spcAft>
        <a:buSzPct val="45000"/>
        <a:buFont typeface="StarSymbol"/>
        <a:buChar char="●"/>
        <a:tabLst/>
        <a:defRPr lang="es-ES" sz="1800" b="0" i="0" u="none" strike="noStrike" kern="1200" cap="none" spc="0" baseline="0">
          <a:ln>
            <a:noFill/>
          </a:ln>
          <a:solidFill>
            <a:srgbClr val="000000"/>
          </a:solidFill>
          <a:highlight>
            <a:scrgbClr r="0" g="0" b="0">
              <a:alpha val="0"/>
            </a:scrgbClr>
          </a:highlight>
          <a:latin typeface="Calibri" pitchFamily="18"/>
          <a:ea typeface="Microsoft YaHei" pitchFamily="2"/>
          <a:cs typeface="Lucida Sans"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ebci.ucr.ac.cr/" TargetMode="External"/><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youtube.com/channel/UClRlNFvR-Ng_ZOf011zvJKA" TargetMode="External"/><Relationship Id="rId5" Type="http://schemas.openxmlformats.org/officeDocument/2006/relationships/hyperlink" Target="https://www.instagram.com/ebciucr/?hl=es-la" TargetMode="External"/><Relationship Id="rId4" Type="http://schemas.openxmlformats.org/officeDocument/2006/relationships/hyperlink" Target="https://www.facebook.com/ebciuc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name="page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F1EC646-C908-4C8A-ACA4-727FECB3ABE0}"/>
              </a:ext>
            </a:extLst>
          </p:cNvPr>
          <p:cNvSpPr txBox="1"/>
          <p:nvPr/>
        </p:nvSpPr>
        <p:spPr>
          <a:xfrm>
            <a:off x="1418760" y="644867"/>
            <a:ext cx="7775280" cy="2190408"/>
          </a:xfrm>
          <a:prstGeom prst="rect">
            <a:avLst/>
          </a:prstGeom>
          <a:noFill/>
          <a:ln cap="flat">
            <a:noFill/>
          </a:ln>
        </p:spPr>
        <p:txBody>
          <a:bodyPr vert="horz" wrap="square" lIns="0" tIns="0" rIns="0" bIns="0" anchor="b" anchorCtr="1" compatLnSpc="0">
            <a:spAutoFit/>
          </a:bodyPr>
          <a:lstStyle/>
          <a:p>
            <a:pPr algn="ctr"/>
            <a:r>
              <a:rPr lang="pt-BR" sz="3200" b="1" dirty="0">
                <a:solidFill>
                  <a:schemeClr val="accent2">
                    <a:lumMod val="75000"/>
                  </a:schemeClr>
                </a:solidFill>
                <a:latin typeface="Myriad Pro" panose="020B0503030403020204" pitchFamily="34" charset="0"/>
              </a:rPr>
              <a:t>Os estudos de usuários na Escola de Biblioteconomia da UCR</a:t>
            </a:r>
            <a:r>
              <a:rPr lang="pt-BR" sz="3200" dirty="0"/>
              <a:t/>
            </a:r>
            <a:br>
              <a:rPr lang="pt-BR" sz="3200" dirty="0"/>
            </a:br>
            <a:endParaRPr lang="es-CR" sz="3200" b="1" dirty="0">
              <a:solidFill>
                <a:schemeClr val="accent2">
                  <a:lumMod val="75000"/>
                </a:schemeClr>
              </a:solidFill>
              <a:latin typeface="Myriad Pro" panose="020B0503030403020204" pitchFamily="34" charset="0"/>
            </a:endParaRPr>
          </a:p>
          <a:p>
            <a:pPr algn="ctr"/>
            <a:r>
              <a:rPr lang="es-CR" sz="3200" b="1" dirty="0">
                <a:solidFill>
                  <a:schemeClr val="accent2">
                    <a:lumMod val="75000"/>
                  </a:schemeClr>
                </a:solidFill>
                <a:latin typeface="Myriad Pro" panose="020B0503030403020204" pitchFamily="34" charset="0"/>
              </a:rPr>
              <a:t>2010-2025</a:t>
            </a:r>
            <a:endParaRPr lang="es-CR" sz="4000" b="1" dirty="0">
              <a:solidFill>
                <a:schemeClr val="accent2">
                  <a:lumMod val="75000"/>
                </a:schemeClr>
              </a:solidFill>
              <a:latin typeface="Myriad Pro" panose="020B0503030403020204" pitchFamily="34" charset="0"/>
            </a:endParaRPr>
          </a:p>
        </p:txBody>
      </p:sp>
      <p:sp>
        <p:nvSpPr>
          <p:cNvPr id="3" name="Marcador de texto 2">
            <a:extLst>
              <a:ext uri="{FF2B5EF4-FFF2-40B4-BE49-F238E27FC236}">
                <a16:creationId xmlns:a16="http://schemas.microsoft.com/office/drawing/2014/main" xmlns="" id="{42C97FF9-365B-4925-ABF7-1277CBCE89C7}"/>
              </a:ext>
            </a:extLst>
          </p:cNvPr>
          <p:cNvSpPr txBox="1"/>
          <p:nvPr/>
        </p:nvSpPr>
        <p:spPr>
          <a:xfrm>
            <a:off x="1850760" y="3070079"/>
            <a:ext cx="6567479" cy="1617182"/>
          </a:xfrm>
          <a:prstGeom prst="rect">
            <a:avLst/>
          </a:prstGeom>
          <a:noFill/>
          <a:ln cap="flat">
            <a:noFill/>
          </a:ln>
        </p:spPr>
        <p:txBody>
          <a:bodyPr vert="horz" wrap="square" lIns="0" tIns="0" rIns="0" bIns="0" anchor="t" anchorCtr="1" compatLnSpc="0">
            <a:normAutofit/>
          </a:bodyPr>
          <a:lstStyle/>
          <a:p>
            <a:pPr algn="ctr" hangingPunct="0">
              <a:spcBef>
                <a:spcPts val="1414"/>
              </a:spcBef>
              <a:defRPr sz="1800"/>
            </a:pPr>
            <a:r>
              <a:rPr lang="es-MX" sz="2200" b="0" i="0" u="none" strike="noStrike" kern="1200" cap="none" spc="0" baseline="0" dirty="0">
                <a:ln>
                  <a:noFill/>
                </a:ln>
                <a:solidFill>
                  <a:srgbClr val="666666"/>
                </a:solidFill>
                <a:highlight>
                  <a:scrgbClr r="0" g="0" b="0">
                    <a:alpha val="0"/>
                  </a:scrgbClr>
                </a:highlight>
                <a:latin typeface="Oswald Light" pitchFamily="18"/>
                <a:ea typeface="Microsoft YaHei" pitchFamily="2"/>
                <a:cs typeface="Lucida Sans" pitchFamily="2"/>
              </a:rPr>
              <a:t/>
            </a:r>
            <a:br>
              <a:rPr lang="es-MX" sz="2200" b="0" i="0" u="none" strike="noStrike" kern="1200" cap="none" spc="0" baseline="0" dirty="0">
                <a:ln>
                  <a:noFill/>
                </a:ln>
                <a:solidFill>
                  <a:srgbClr val="666666"/>
                </a:solidFill>
                <a:highlight>
                  <a:scrgbClr r="0" g="0" b="0">
                    <a:alpha val="0"/>
                  </a:scrgbClr>
                </a:highlight>
                <a:latin typeface="Oswald Light" pitchFamily="18"/>
                <a:ea typeface="Microsoft YaHei" pitchFamily="2"/>
                <a:cs typeface="Lucida Sans" pitchFamily="2"/>
              </a:rPr>
            </a:br>
            <a:r>
              <a:rPr lang="es-MX" sz="2200" b="0" i="0" u="none" strike="noStrike" kern="1200" cap="none" spc="0" baseline="0" dirty="0">
                <a:ln>
                  <a:noFill/>
                </a:ln>
                <a:solidFill>
                  <a:srgbClr val="666666"/>
                </a:solidFill>
                <a:highlight>
                  <a:scrgbClr r="0" g="0" b="0">
                    <a:alpha val="0"/>
                  </a:scrgbClr>
                </a:highlight>
                <a:latin typeface="Oswald Light" pitchFamily="18"/>
                <a:ea typeface="Microsoft YaHei" pitchFamily="2"/>
                <a:cs typeface="Lucida Sans" pitchFamily="2"/>
              </a:rPr>
              <a:t>Marcela Gil Calderón</a:t>
            </a:r>
          </a:p>
          <a:p>
            <a:pPr algn="ctr" hangingPunct="0">
              <a:spcBef>
                <a:spcPts val="1414"/>
              </a:spcBef>
              <a:defRPr sz="1800"/>
            </a:pPr>
            <a:endParaRPr lang="es-MX" sz="2200" b="0" i="0" u="none" strike="noStrike" kern="1200" cap="none" spc="0" baseline="0" dirty="0">
              <a:ln>
                <a:noFill/>
              </a:ln>
              <a:solidFill>
                <a:srgbClr val="666666"/>
              </a:solidFill>
              <a:highlight>
                <a:scrgbClr r="0" g="0" b="0">
                  <a:alpha val="0"/>
                </a:scrgbClr>
              </a:highlight>
              <a:latin typeface="Oswald Light" pitchFamily="18"/>
              <a:ea typeface="Microsoft YaHei" pitchFamily="2"/>
              <a:cs typeface="Lucida Sans" pitchFamily="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146C6C3-CB8A-278C-DAD3-0653698266B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8BF1A1D8-B02B-7494-DBBC-EDA6BD96482D}"/>
              </a:ext>
            </a:extLst>
          </p:cNvPr>
          <p:cNvSpPr>
            <a:spLocks noGrp="1"/>
          </p:cNvSpPr>
          <p:nvPr>
            <p:ph type="title"/>
          </p:nvPr>
        </p:nvSpPr>
        <p:spPr>
          <a:xfrm>
            <a:off x="503640" y="347546"/>
            <a:ext cx="9070974" cy="1023480"/>
          </a:xfrm>
        </p:spPr>
        <p:txBody>
          <a:bodyPr/>
          <a:lstStyle/>
          <a:p>
            <a:r>
              <a:rPr lang="pt-BR" sz="3200" b="1" dirty="0">
                <a:solidFill>
                  <a:schemeClr val="accent2">
                    <a:lumMod val="75000"/>
                  </a:schemeClr>
                </a:solidFill>
                <a:latin typeface="Myriad Pro" panose="020B0503030403020204" pitchFamily="34" charset="0"/>
                <a:ea typeface="+mn-ea"/>
                <a:cs typeface="+mn-cs"/>
              </a:rPr>
              <a:t>Estudos de Usuários de Informação na UCR-EBCI</a:t>
            </a:r>
            <a:r>
              <a:rPr lang="pt-BR" sz="3200" b="1" dirty="0">
                <a:solidFill>
                  <a:schemeClr val="accent2">
                    <a:lumMod val="75000"/>
                  </a:schemeClr>
                </a:solidFill>
                <a:latin typeface="Myriad Pro" panose="020B0503030403020204" pitchFamily="34" charset="0"/>
              </a:rPr>
              <a:t/>
            </a:r>
            <a:br>
              <a:rPr lang="pt-BR" sz="3200" b="1" dirty="0">
                <a:solidFill>
                  <a:schemeClr val="accent2">
                    <a:lumMod val="75000"/>
                  </a:schemeClr>
                </a:solidFill>
                <a:latin typeface="Myriad Pro" panose="020B0503030403020204" pitchFamily="34" charset="0"/>
              </a:rPr>
            </a:br>
            <a:endParaRPr lang="es-CR" sz="3200" b="1" dirty="0">
              <a:solidFill>
                <a:schemeClr val="accent2">
                  <a:lumMod val="75000"/>
                </a:schemeClr>
              </a:solidFill>
              <a:latin typeface="Myriad Pro" panose="020B0503030403020204" pitchFamily="34" charset="0"/>
              <a:ea typeface="+mn-ea"/>
              <a:cs typeface="+mn-cs"/>
            </a:endParaRPr>
          </a:p>
        </p:txBody>
      </p:sp>
      <p:sp>
        <p:nvSpPr>
          <p:cNvPr id="6" name="Título 5">
            <a:extLst>
              <a:ext uri="{FF2B5EF4-FFF2-40B4-BE49-F238E27FC236}">
                <a16:creationId xmlns:a16="http://schemas.microsoft.com/office/drawing/2014/main" xmlns="" id="{FD6088BF-4FDE-8838-FF52-04C3D4877986}"/>
              </a:ext>
            </a:extLst>
          </p:cNvPr>
          <p:cNvSpPr>
            <a:spLocks noGrp="1"/>
          </p:cNvSpPr>
          <p:nvPr>
            <p:ph type="title" idx="4294967295"/>
          </p:nvPr>
        </p:nvSpPr>
        <p:spPr>
          <a:xfrm>
            <a:off x="0" y="225720"/>
            <a:ext cx="9070975" cy="1145306"/>
          </a:xfrm>
        </p:spPr>
        <p:txBody>
          <a:bodyPr>
            <a:normAutofit fontScale="90000"/>
          </a:bodyPr>
          <a:lstStyle/>
          <a:p>
            <a:r>
              <a:rPr lang="pt-BR" dirty="0"/>
              <a:t/>
            </a:r>
            <a:br>
              <a:rPr lang="pt-BR" dirty="0"/>
            </a:br>
            <a:r>
              <a:rPr lang="pt-BR" dirty="0"/>
              <a:t>        </a:t>
            </a:r>
            <a:br>
              <a:rPr lang="pt-BR" dirty="0"/>
            </a:br>
            <a:endParaRPr lang="es-CR" dirty="0"/>
          </a:p>
        </p:txBody>
      </p:sp>
      <p:sp>
        <p:nvSpPr>
          <p:cNvPr id="3" name="Rectangle 1">
            <a:extLst>
              <a:ext uri="{FF2B5EF4-FFF2-40B4-BE49-F238E27FC236}">
                <a16:creationId xmlns:a16="http://schemas.microsoft.com/office/drawing/2014/main" xmlns="" id="{7ECAE392-6B22-C93C-80C6-903D08896224}"/>
              </a:ext>
            </a:extLst>
          </p:cNvPr>
          <p:cNvSpPr>
            <a:spLocks noGrp="1" noChangeArrowheads="1"/>
          </p:cNvSpPr>
          <p:nvPr>
            <p:ph type="body" idx="4294967295"/>
          </p:nvPr>
        </p:nvSpPr>
        <p:spPr bwMode="auto">
          <a:xfrm>
            <a:off x="590145" y="1964136"/>
            <a:ext cx="899998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l" eaLnBrk="0" fontAlgn="base">
              <a:spcBef>
                <a:spcPct val="0"/>
              </a:spcBef>
              <a:spcAft>
                <a:spcPct val="0"/>
              </a:spcAft>
              <a:buSzTx/>
              <a:buFontTx/>
              <a:buChar char="•"/>
            </a:pPr>
            <a:r>
              <a:rPr lang="pt-BR" sz="2400" dirty="0"/>
              <a:t>As pesquisas têm sido principalmente derivadas de trabalhos finais de graduação</a:t>
            </a:r>
            <a:r>
              <a:rPr kumimoji="0" lang="es-CR" altLang="es-CR" sz="1800" b="0" i="0" u="none" strike="noStrike" cap="none" normalizeH="0" baseline="0" dirty="0">
                <a:ln>
                  <a:noFill/>
                </a:ln>
                <a:solidFill>
                  <a:schemeClr val="tx1"/>
                </a:solidFill>
                <a:effectLst/>
                <a:latin typeface="Arial" panose="020B0604020202020204" pitchFamily="34" charset="0"/>
              </a:rPr>
              <a:t>) </a:t>
            </a:r>
            <a:r>
              <a:rPr lang="es-CR" altLang="es-CR" sz="2400" dirty="0"/>
              <a:t>(2018-2025)</a:t>
            </a:r>
          </a:p>
          <a:p>
            <a:pPr lvl="0" algn="l" eaLnBrk="0" fontAlgn="base">
              <a:spcBef>
                <a:spcPct val="0"/>
              </a:spcBef>
              <a:spcAft>
                <a:spcPct val="0"/>
              </a:spcAft>
              <a:buSzTx/>
              <a:buFontTx/>
              <a:buChar char="•"/>
            </a:pPr>
            <a:endParaRPr lang="es-CR" altLang="es-CR" sz="2400" dirty="0"/>
          </a:p>
          <a:p>
            <a:pPr lvl="0" algn="l" eaLnBrk="0" fontAlgn="base">
              <a:spcBef>
                <a:spcPct val="0"/>
              </a:spcBef>
              <a:spcAft>
                <a:spcPct val="0"/>
              </a:spcAft>
              <a:buSzTx/>
              <a:buFontTx/>
              <a:buChar char="•"/>
            </a:pPr>
            <a:endParaRPr kumimoji="0" lang="es-CR" altLang="es-C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R" altLang="es-C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69558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37982" y="151215"/>
            <a:ext cx="6725687" cy="397801"/>
          </a:xfrm>
          <a:prstGeom prst="rect">
            <a:avLst/>
          </a:prstGeom>
          <a:noFill/>
        </p:spPr>
        <p:txBody>
          <a:bodyPr wrap="none">
            <a:spAutoFit/>
          </a:bodyPr>
          <a:lstStyle/>
          <a:p>
            <a:pPr>
              <a:defRPr sz="2400" b="1">
                <a:solidFill>
                  <a:srgbClr val="003366"/>
                </a:solidFill>
              </a:defRPr>
            </a:pPr>
            <a:r>
              <a:rPr sz="1985"/>
              <a:t>Pesquisas em Estudos de Usuários de Informação (2018–2025)</a:t>
            </a:r>
          </a:p>
        </p:txBody>
      </p:sp>
      <p:graphicFrame>
        <p:nvGraphicFramePr>
          <p:cNvPr id="4" name="Table 3"/>
          <p:cNvGraphicFramePr>
            <a:graphicFrameLocks noGrp="1"/>
          </p:cNvGraphicFramePr>
          <p:nvPr>
            <p:extLst>
              <p:ext uri="{D42A27DB-BD31-4B8C-83A1-F6EECF244321}">
                <p14:modId xmlns:p14="http://schemas.microsoft.com/office/powerpoint/2010/main" val="1568546380"/>
              </p:ext>
            </p:extLst>
          </p:nvPr>
        </p:nvGraphicFramePr>
        <p:xfrm>
          <a:off x="694192" y="667966"/>
          <a:ext cx="8692240" cy="4964462"/>
        </p:xfrm>
        <a:graphic>
          <a:graphicData uri="http://schemas.openxmlformats.org/drawingml/2006/table">
            <a:tbl>
              <a:tblPr firstRow="1" bandRow="1">
                <a:tableStyleId>{5C22544A-7EE6-4342-B048-85BDC9FD1C3A}</a:tableStyleId>
              </a:tblPr>
              <a:tblGrid>
                <a:gridCol w="850327">
                  <a:extLst>
                    <a:ext uri="{9D8B030D-6E8A-4147-A177-3AD203B41FA5}">
                      <a16:colId xmlns:a16="http://schemas.microsoft.com/office/drawing/2014/main" xmlns="" val="20000"/>
                    </a:ext>
                  </a:extLst>
                </a:gridCol>
                <a:gridCol w="3401312">
                  <a:extLst>
                    <a:ext uri="{9D8B030D-6E8A-4147-A177-3AD203B41FA5}">
                      <a16:colId xmlns:a16="http://schemas.microsoft.com/office/drawing/2014/main" xmlns="" val="20001"/>
                    </a:ext>
                  </a:extLst>
                </a:gridCol>
                <a:gridCol w="2456503">
                  <a:extLst>
                    <a:ext uri="{9D8B030D-6E8A-4147-A177-3AD203B41FA5}">
                      <a16:colId xmlns:a16="http://schemas.microsoft.com/office/drawing/2014/main" xmlns="" val="20002"/>
                    </a:ext>
                  </a:extLst>
                </a:gridCol>
                <a:gridCol w="1984098">
                  <a:extLst>
                    <a:ext uri="{9D8B030D-6E8A-4147-A177-3AD203B41FA5}">
                      <a16:colId xmlns:a16="http://schemas.microsoft.com/office/drawing/2014/main" xmlns="" val="20003"/>
                    </a:ext>
                  </a:extLst>
                </a:gridCol>
              </a:tblGrid>
              <a:tr h="916994">
                <a:tc>
                  <a:txBody>
                    <a:bodyPr/>
                    <a:lstStyle/>
                    <a:p>
                      <a:pPr>
                        <a:defRPr sz="1300" b="1">
                          <a:solidFill>
                            <a:srgbClr val="FFFFFF"/>
                          </a:solidFill>
                        </a:defRPr>
                      </a:pPr>
                      <a:r>
                        <a:rPr sz="2000"/>
                        <a:t>Ano</a:t>
                      </a:r>
                    </a:p>
                  </a:txBody>
                  <a:tcPr marL="75607" marR="75607" marT="37804" marB="37804">
                    <a:solidFill>
                      <a:srgbClr val="0066CC"/>
                    </a:solidFill>
                  </a:tcPr>
                </a:tc>
                <a:tc>
                  <a:txBody>
                    <a:bodyPr/>
                    <a:lstStyle/>
                    <a:p>
                      <a:pPr>
                        <a:defRPr sz="1300" b="1">
                          <a:solidFill>
                            <a:srgbClr val="FFFFFF"/>
                          </a:solidFill>
                        </a:defRPr>
                      </a:pPr>
                      <a:r>
                        <a:rPr sz="2000" dirty="0" err="1"/>
                        <a:t>Estudo</a:t>
                      </a:r>
                      <a:endParaRPr sz="2000" dirty="0"/>
                    </a:p>
                  </a:txBody>
                  <a:tcPr marL="75607" marR="75607" marT="37804" marB="37804">
                    <a:solidFill>
                      <a:srgbClr val="0066CC"/>
                    </a:solidFill>
                  </a:tcPr>
                </a:tc>
                <a:tc>
                  <a:txBody>
                    <a:bodyPr/>
                    <a:lstStyle/>
                    <a:p>
                      <a:pPr>
                        <a:defRPr sz="1300" b="1">
                          <a:solidFill>
                            <a:srgbClr val="FFFFFF"/>
                          </a:solidFill>
                        </a:defRPr>
                      </a:pPr>
                      <a:r>
                        <a:rPr sz="2000"/>
                        <a:t>Tipo de Usuários</a:t>
                      </a:r>
                    </a:p>
                  </a:txBody>
                  <a:tcPr marL="75607" marR="75607" marT="37804" marB="37804">
                    <a:solidFill>
                      <a:srgbClr val="0066CC"/>
                    </a:solidFill>
                  </a:tcPr>
                </a:tc>
                <a:tc>
                  <a:txBody>
                    <a:bodyPr/>
                    <a:lstStyle/>
                    <a:p>
                      <a:pPr>
                        <a:defRPr sz="1300" b="1">
                          <a:solidFill>
                            <a:srgbClr val="FFFFFF"/>
                          </a:solidFill>
                        </a:defRPr>
                      </a:pPr>
                      <a:r>
                        <a:rPr sz="2000"/>
                        <a:t>Metodologia</a:t>
                      </a:r>
                    </a:p>
                  </a:txBody>
                  <a:tcPr marL="75607" marR="75607" marT="37804" marB="37804">
                    <a:solidFill>
                      <a:srgbClr val="0066CC"/>
                    </a:solidFill>
                  </a:tcPr>
                </a:tc>
                <a:extLst>
                  <a:ext uri="{0D108BD9-81ED-4DB2-BD59-A6C34878D82A}">
                    <a16:rowId xmlns:a16="http://schemas.microsoft.com/office/drawing/2014/main" xmlns="" val="10000"/>
                  </a:ext>
                </a:extLst>
              </a:tr>
              <a:tr h="728926">
                <a:tc>
                  <a:txBody>
                    <a:bodyPr/>
                    <a:lstStyle/>
                    <a:p>
                      <a:pPr>
                        <a:defRPr sz="1100">
                          <a:solidFill>
                            <a:srgbClr val="000000"/>
                          </a:solidFill>
                        </a:defRPr>
                      </a:pPr>
                      <a:r>
                        <a:rPr sz="2000"/>
                        <a:t>2018</a:t>
                      </a:r>
                    </a:p>
                  </a:txBody>
                  <a:tcPr marL="75607" marR="75607" marT="37804" marB="37804"/>
                </a:tc>
                <a:tc>
                  <a:txBody>
                    <a:bodyPr/>
                    <a:lstStyle/>
                    <a:p>
                      <a:pPr>
                        <a:defRPr sz="1100">
                          <a:solidFill>
                            <a:srgbClr val="000000"/>
                          </a:solidFill>
                        </a:defRPr>
                      </a:pPr>
                      <a:r>
                        <a:rPr sz="2000" dirty="0" err="1"/>
                        <a:t>Comportamento</a:t>
                      </a:r>
                      <a:r>
                        <a:rPr sz="2000" dirty="0"/>
                        <a:t> </a:t>
                      </a:r>
                      <a:r>
                        <a:rPr sz="2000" dirty="0" err="1"/>
                        <a:t>informacional</a:t>
                      </a:r>
                      <a:endParaRPr sz="2000" dirty="0"/>
                    </a:p>
                  </a:txBody>
                  <a:tcPr marL="75607" marR="75607" marT="37804" marB="37804"/>
                </a:tc>
                <a:tc>
                  <a:txBody>
                    <a:bodyPr/>
                    <a:lstStyle/>
                    <a:p>
                      <a:pPr>
                        <a:defRPr sz="1100">
                          <a:solidFill>
                            <a:srgbClr val="000000"/>
                          </a:solidFill>
                        </a:defRPr>
                      </a:pPr>
                      <a:r>
                        <a:rPr sz="2000"/>
                        <a:t>Pesquisadores</a:t>
                      </a:r>
                    </a:p>
                  </a:txBody>
                  <a:tcPr marL="75607" marR="75607" marT="37804" marB="37804"/>
                </a:tc>
                <a:tc>
                  <a:txBody>
                    <a:bodyPr/>
                    <a:lstStyle/>
                    <a:p>
                      <a:pPr>
                        <a:defRPr sz="1100">
                          <a:solidFill>
                            <a:srgbClr val="000000"/>
                          </a:solidFill>
                        </a:defRPr>
                      </a:pPr>
                      <a:r>
                        <a:rPr sz="2000"/>
                        <a:t>Exploratória, Qualitativa</a:t>
                      </a:r>
                    </a:p>
                  </a:txBody>
                  <a:tcPr marL="75607" marR="75607" marT="37804" marB="37804"/>
                </a:tc>
                <a:extLst>
                  <a:ext uri="{0D108BD9-81ED-4DB2-BD59-A6C34878D82A}">
                    <a16:rowId xmlns:a16="http://schemas.microsoft.com/office/drawing/2014/main" xmlns="" val="10001"/>
                  </a:ext>
                </a:extLst>
              </a:tr>
              <a:tr h="728926">
                <a:tc>
                  <a:txBody>
                    <a:bodyPr/>
                    <a:lstStyle/>
                    <a:p>
                      <a:pPr>
                        <a:defRPr sz="1100">
                          <a:solidFill>
                            <a:srgbClr val="000000"/>
                          </a:solidFill>
                        </a:defRPr>
                      </a:pPr>
                      <a:r>
                        <a:rPr sz="2000"/>
                        <a:t>2021</a:t>
                      </a:r>
                    </a:p>
                  </a:txBody>
                  <a:tcPr marL="75607" marR="75607" marT="37804" marB="37804"/>
                </a:tc>
                <a:tc>
                  <a:txBody>
                    <a:bodyPr/>
                    <a:lstStyle/>
                    <a:p>
                      <a:pPr>
                        <a:defRPr sz="1100">
                          <a:solidFill>
                            <a:srgbClr val="000000"/>
                          </a:solidFill>
                        </a:defRPr>
                      </a:pPr>
                      <a:r>
                        <a:rPr sz="2000"/>
                        <a:t>Necessidades, práticas e satisfação informacional (Práticas informacionais – Modelo NEIN)</a:t>
                      </a:r>
                    </a:p>
                  </a:txBody>
                  <a:tcPr marL="75607" marR="75607" marT="37804" marB="37804"/>
                </a:tc>
                <a:tc>
                  <a:txBody>
                    <a:bodyPr/>
                    <a:lstStyle/>
                    <a:p>
                      <a:pPr>
                        <a:defRPr sz="1100">
                          <a:solidFill>
                            <a:srgbClr val="000000"/>
                          </a:solidFill>
                        </a:defRPr>
                      </a:pPr>
                      <a:r>
                        <a:rPr sz="2000"/>
                        <a:t>Produtores de café</a:t>
                      </a:r>
                    </a:p>
                  </a:txBody>
                  <a:tcPr marL="75607" marR="75607" marT="37804" marB="37804"/>
                </a:tc>
                <a:tc>
                  <a:txBody>
                    <a:bodyPr/>
                    <a:lstStyle/>
                    <a:p>
                      <a:pPr>
                        <a:defRPr sz="1100">
                          <a:solidFill>
                            <a:srgbClr val="000000"/>
                          </a:solidFill>
                        </a:defRPr>
                      </a:pPr>
                      <a:r>
                        <a:rPr sz="2000"/>
                        <a:t>Paradigma Naturalista, Qualitativa</a:t>
                      </a:r>
                    </a:p>
                  </a:txBody>
                  <a:tcPr marL="75607" marR="75607" marT="37804" marB="37804"/>
                </a:tc>
                <a:extLst>
                  <a:ext uri="{0D108BD9-81ED-4DB2-BD59-A6C34878D82A}">
                    <a16:rowId xmlns:a16="http://schemas.microsoft.com/office/drawing/2014/main" xmlns="" val="10002"/>
                  </a:ext>
                </a:extLst>
              </a:tr>
              <a:tr h="728926">
                <a:tc>
                  <a:txBody>
                    <a:bodyPr/>
                    <a:lstStyle/>
                    <a:p>
                      <a:pPr>
                        <a:defRPr sz="1100">
                          <a:solidFill>
                            <a:srgbClr val="000000"/>
                          </a:solidFill>
                        </a:defRPr>
                      </a:pPr>
                      <a:r>
                        <a:rPr sz="2000"/>
                        <a:t>2022</a:t>
                      </a:r>
                    </a:p>
                  </a:txBody>
                  <a:tcPr marL="75607" marR="75607" marT="37804" marB="37804"/>
                </a:tc>
                <a:tc>
                  <a:txBody>
                    <a:bodyPr/>
                    <a:lstStyle/>
                    <a:p>
                      <a:pPr>
                        <a:defRPr sz="1100">
                          <a:solidFill>
                            <a:srgbClr val="000000"/>
                          </a:solidFill>
                        </a:defRPr>
                      </a:pPr>
                      <a:r>
                        <a:rPr sz="2000"/>
                        <a:t>Busca de informação (Teoria do Sense Making e Teoria do Processo de Busca de Informação de Kuhlthau)</a:t>
                      </a:r>
                    </a:p>
                  </a:txBody>
                  <a:tcPr marL="75607" marR="75607" marT="37804" marB="37804"/>
                </a:tc>
                <a:tc>
                  <a:txBody>
                    <a:bodyPr/>
                    <a:lstStyle/>
                    <a:p>
                      <a:pPr>
                        <a:defRPr sz="1100">
                          <a:solidFill>
                            <a:srgbClr val="000000"/>
                          </a:solidFill>
                        </a:defRPr>
                      </a:pPr>
                      <a:r>
                        <a:rPr sz="2000"/>
                        <a:t>Estudantes de Licenciatura em Psicologia da UCR</a:t>
                      </a:r>
                    </a:p>
                  </a:txBody>
                  <a:tcPr marL="75607" marR="75607" marT="37804" marB="37804"/>
                </a:tc>
                <a:tc>
                  <a:txBody>
                    <a:bodyPr/>
                    <a:lstStyle/>
                    <a:p>
                      <a:pPr>
                        <a:defRPr sz="1100">
                          <a:solidFill>
                            <a:srgbClr val="000000"/>
                          </a:solidFill>
                        </a:defRPr>
                      </a:pPr>
                      <a:r>
                        <a:rPr sz="2000"/>
                        <a:t>Exploratória, Quantitativa, Qualitativa</a:t>
                      </a:r>
                    </a:p>
                  </a:txBody>
                  <a:tcPr marL="75607" marR="75607" marT="37804" marB="37804"/>
                </a:tc>
                <a:extLst>
                  <a:ext uri="{0D108BD9-81ED-4DB2-BD59-A6C34878D82A}">
                    <a16:rowId xmlns:a16="http://schemas.microsoft.com/office/drawing/2014/main" xmlns="" val="10003"/>
                  </a:ext>
                </a:extLst>
              </a:tr>
              <a:tr h="728926">
                <a:tc>
                  <a:txBody>
                    <a:bodyPr/>
                    <a:lstStyle/>
                    <a:p>
                      <a:pPr>
                        <a:defRPr sz="1100">
                          <a:solidFill>
                            <a:srgbClr val="000000"/>
                          </a:solidFill>
                        </a:defRPr>
                      </a:pPr>
                      <a:r>
                        <a:rPr sz="2000"/>
                        <a:t>2023</a:t>
                      </a:r>
                    </a:p>
                  </a:txBody>
                  <a:tcPr marL="75607" marR="75607" marT="37804" marB="37804"/>
                </a:tc>
                <a:tc>
                  <a:txBody>
                    <a:bodyPr/>
                    <a:lstStyle/>
                    <a:p>
                      <a:pPr>
                        <a:defRPr sz="1100">
                          <a:solidFill>
                            <a:srgbClr val="000000"/>
                          </a:solidFill>
                        </a:defRPr>
                      </a:pPr>
                      <a:r>
                        <a:rPr sz="2000" dirty="0" err="1"/>
                        <a:t>Comportamento</a:t>
                      </a:r>
                      <a:r>
                        <a:rPr sz="2000" dirty="0"/>
                        <a:t> </a:t>
                      </a:r>
                      <a:r>
                        <a:rPr sz="2000" dirty="0" err="1"/>
                        <a:t>informacional</a:t>
                      </a:r>
                      <a:r>
                        <a:rPr sz="2000" dirty="0"/>
                        <a:t> (</a:t>
                      </a:r>
                      <a:r>
                        <a:rPr sz="2000" dirty="0" err="1"/>
                        <a:t>Modelo</a:t>
                      </a:r>
                      <a:r>
                        <a:rPr sz="2000" dirty="0"/>
                        <a:t> ELIS de Savolainen)</a:t>
                      </a:r>
                    </a:p>
                  </a:txBody>
                  <a:tcPr marL="75607" marR="75607" marT="37804" marB="37804"/>
                </a:tc>
                <a:tc>
                  <a:txBody>
                    <a:bodyPr/>
                    <a:lstStyle/>
                    <a:p>
                      <a:pPr>
                        <a:defRPr sz="1100">
                          <a:solidFill>
                            <a:srgbClr val="000000"/>
                          </a:solidFill>
                        </a:defRPr>
                      </a:pPr>
                      <a:r>
                        <a:rPr sz="2000"/>
                        <a:t>Idosos – TIC</a:t>
                      </a:r>
                    </a:p>
                  </a:txBody>
                  <a:tcPr marL="75607" marR="75607" marT="37804" marB="37804"/>
                </a:tc>
                <a:tc>
                  <a:txBody>
                    <a:bodyPr/>
                    <a:lstStyle/>
                    <a:p>
                      <a:pPr>
                        <a:defRPr sz="1100">
                          <a:solidFill>
                            <a:srgbClr val="000000"/>
                          </a:solidFill>
                        </a:defRPr>
                      </a:pPr>
                      <a:r>
                        <a:rPr sz="2000" dirty="0" err="1"/>
                        <a:t>Qualitativa</a:t>
                      </a:r>
                      <a:endParaRPr sz="2000" dirty="0"/>
                    </a:p>
                  </a:txBody>
                  <a:tcPr marL="75607" marR="75607" marT="37804" marB="37804"/>
                </a:tc>
                <a:extLst>
                  <a:ext uri="{0D108BD9-81ED-4DB2-BD59-A6C34878D82A}">
                    <a16:rowId xmlns:a16="http://schemas.microsoft.com/office/drawing/2014/main" xmlns=""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B18DDE5-B2B0-2710-8CF5-3B9B712A482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6391D682-F7BD-6C76-AF42-63D8E0B17A82}"/>
              </a:ext>
            </a:extLst>
          </p:cNvPr>
          <p:cNvSpPr txBox="1"/>
          <p:nvPr/>
        </p:nvSpPr>
        <p:spPr>
          <a:xfrm>
            <a:off x="1637982" y="151215"/>
            <a:ext cx="6725687" cy="397801"/>
          </a:xfrm>
          <a:prstGeom prst="rect">
            <a:avLst/>
          </a:prstGeom>
          <a:noFill/>
        </p:spPr>
        <p:txBody>
          <a:bodyPr wrap="none">
            <a:spAutoFit/>
          </a:bodyPr>
          <a:lstStyle/>
          <a:p>
            <a:pPr>
              <a:defRPr sz="2400" b="1">
                <a:solidFill>
                  <a:srgbClr val="003366"/>
                </a:solidFill>
              </a:defRPr>
            </a:pPr>
            <a:r>
              <a:rPr sz="1985"/>
              <a:t>Pesquisas em Estudos de Usuários de Informação (2018–2025)</a:t>
            </a:r>
          </a:p>
        </p:txBody>
      </p:sp>
      <p:graphicFrame>
        <p:nvGraphicFramePr>
          <p:cNvPr id="4" name="Table 3">
            <a:extLst>
              <a:ext uri="{FF2B5EF4-FFF2-40B4-BE49-F238E27FC236}">
                <a16:creationId xmlns:a16="http://schemas.microsoft.com/office/drawing/2014/main" xmlns="" id="{E0C1402B-F6E8-4AC5-4222-DC8DE718DA46}"/>
              </a:ext>
            </a:extLst>
          </p:cNvPr>
          <p:cNvGraphicFramePr>
            <a:graphicFrameLocks noGrp="1"/>
          </p:cNvGraphicFramePr>
          <p:nvPr>
            <p:extLst>
              <p:ext uri="{D42A27DB-BD31-4B8C-83A1-F6EECF244321}">
                <p14:modId xmlns:p14="http://schemas.microsoft.com/office/powerpoint/2010/main" val="2139459474"/>
              </p:ext>
            </p:extLst>
          </p:nvPr>
        </p:nvGraphicFramePr>
        <p:xfrm>
          <a:off x="453957" y="693905"/>
          <a:ext cx="8832715" cy="4223959"/>
        </p:xfrm>
        <a:graphic>
          <a:graphicData uri="http://schemas.openxmlformats.org/drawingml/2006/table">
            <a:tbl>
              <a:tblPr firstRow="1" bandRow="1">
                <a:tableStyleId>{5C22544A-7EE6-4342-B048-85BDC9FD1C3A}</a:tableStyleId>
              </a:tblPr>
              <a:tblGrid>
                <a:gridCol w="864069">
                  <a:extLst>
                    <a:ext uri="{9D8B030D-6E8A-4147-A177-3AD203B41FA5}">
                      <a16:colId xmlns:a16="http://schemas.microsoft.com/office/drawing/2014/main" xmlns="" val="20000"/>
                    </a:ext>
                  </a:extLst>
                </a:gridCol>
                <a:gridCol w="3456281">
                  <a:extLst>
                    <a:ext uri="{9D8B030D-6E8A-4147-A177-3AD203B41FA5}">
                      <a16:colId xmlns:a16="http://schemas.microsoft.com/office/drawing/2014/main" xmlns="" val="20001"/>
                    </a:ext>
                  </a:extLst>
                </a:gridCol>
                <a:gridCol w="2496202">
                  <a:extLst>
                    <a:ext uri="{9D8B030D-6E8A-4147-A177-3AD203B41FA5}">
                      <a16:colId xmlns:a16="http://schemas.microsoft.com/office/drawing/2014/main" xmlns="" val="20002"/>
                    </a:ext>
                  </a:extLst>
                </a:gridCol>
                <a:gridCol w="2016163">
                  <a:extLst>
                    <a:ext uri="{9D8B030D-6E8A-4147-A177-3AD203B41FA5}">
                      <a16:colId xmlns:a16="http://schemas.microsoft.com/office/drawing/2014/main" xmlns="" val="20003"/>
                    </a:ext>
                  </a:extLst>
                </a:gridCol>
              </a:tblGrid>
              <a:tr h="717501">
                <a:tc>
                  <a:txBody>
                    <a:bodyPr/>
                    <a:lstStyle/>
                    <a:p>
                      <a:pPr>
                        <a:defRPr sz="1300" b="1">
                          <a:solidFill>
                            <a:srgbClr val="FFFFFF"/>
                          </a:solidFill>
                        </a:defRPr>
                      </a:pPr>
                      <a:r>
                        <a:rPr sz="1800"/>
                        <a:t>Ano</a:t>
                      </a:r>
                    </a:p>
                  </a:txBody>
                  <a:tcPr marL="75607" marR="75607" marT="37804" marB="37804">
                    <a:solidFill>
                      <a:srgbClr val="0066CC"/>
                    </a:solidFill>
                  </a:tcPr>
                </a:tc>
                <a:tc>
                  <a:txBody>
                    <a:bodyPr/>
                    <a:lstStyle/>
                    <a:p>
                      <a:pPr>
                        <a:defRPr sz="1300" b="1">
                          <a:solidFill>
                            <a:srgbClr val="FFFFFF"/>
                          </a:solidFill>
                        </a:defRPr>
                      </a:pPr>
                      <a:r>
                        <a:rPr sz="1800" dirty="0" err="1"/>
                        <a:t>Estudo</a:t>
                      </a:r>
                      <a:endParaRPr sz="1800" dirty="0"/>
                    </a:p>
                  </a:txBody>
                  <a:tcPr marL="75607" marR="75607" marT="37804" marB="37804">
                    <a:solidFill>
                      <a:srgbClr val="0066CC"/>
                    </a:solidFill>
                  </a:tcPr>
                </a:tc>
                <a:tc>
                  <a:txBody>
                    <a:bodyPr/>
                    <a:lstStyle/>
                    <a:p>
                      <a:pPr>
                        <a:defRPr sz="1300" b="1">
                          <a:solidFill>
                            <a:srgbClr val="FFFFFF"/>
                          </a:solidFill>
                        </a:defRPr>
                      </a:pPr>
                      <a:r>
                        <a:rPr sz="1800"/>
                        <a:t>Tipo de Usuários</a:t>
                      </a:r>
                    </a:p>
                  </a:txBody>
                  <a:tcPr marL="75607" marR="75607" marT="37804" marB="37804">
                    <a:solidFill>
                      <a:srgbClr val="0066CC"/>
                    </a:solidFill>
                  </a:tcPr>
                </a:tc>
                <a:tc>
                  <a:txBody>
                    <a:bodyPr/>
                    <a:lstStyle/>
                    <a:p>
                      <a:pPr>
                        <a:defRPr sz="1300" b="1">
                          <a:solidFill>
                            <a:srgbClr val="FFFFFF"/>
                          </a:solidFill>
                        </a:defRPr>
                      </a:pPr>
                      <a:r>
                        <a:rPr sz="1800"/>
                        <a:t>Metodologia</a:t>
                      </a:r>
                    </a:p>
                  </a:txBody>
                  <a:tcPr marL="75607" marR="75607" marT="37804" marB="37804">
                    <a:solidFill>
                      <a:srgbClr val="0066CC"/>
                    </a:solidFill>
                  </a:tcPr>
                </a:tc>
                <a:extLst>
                  <a:ext uri="{0D108BD9-81ED-4DB2-BD59-A6C34878D82A}">
                    <a16:rowId xmlns:a16="http://schemas.microsoft.com/office/drawing/2014/main" xmlns="" val="10000"/>
                  </a:ext>
                </a:extLst>
              </a:tr>
              <a:tr h="839475">
                <a:tc>
                  <a:txBody>
                    <a:bodyPr/>
                    <a:lstStyle/>
                    <a:p>
                      <a:pPr>
                        <a:defRPr sz="1100">
                          <a:solidFill>
                            <a:srgbClr val="000000"/>
                          </a:solidFill>
                        </a:defRPr>
                      </a:pPr>
                      <a:r>
                        <a:rPr sz="1800"/>
                        <a:t>2023</a:t>
                      </a:r>
                    </a:p>
                  </a:txBody>
                  <a:tcPr marL="75607" marR="75607" marT="37804" marB="37804"/>
                </a:tc>
                <a:tc>
                  <a:txBody>
                    <a:bodyPr/>
                    <a:lstStyle/>
                    <a:p>
                      <a:pPr>
                        <a:defRPr sz="1100">
                          <a:solidFill>
                            <a:srgbClr val="000000"/>
                          </a:solidFill>
                        </a:defRPr>
                      </a:pPr>
                      <a:r>
                        <a:rPr sz="1800"/>
                        <a:t>Comportamento informacional (Modelo NEIN, princípio de autorrealização da AGNU – 1991, Teoria do Envelhecimento Ativo)</a:t>
                      </a:r>
                    </a:p>
                  </a:txBody>
                  <a:tcPr marL="75607" marR="75607" marT="37804" marB="37804"/>
                </a:tc>
                <a:tc>
                  <a:txBody>
                    <a:bodyPr/>
                    <a:lstStyle/>
                    <a:p>
                      <a:pPr>
                        <a:defRPr sz="1100">
                          <a:solidFill>
                            <a:srgbClr val="000000"/>
                          </a:solidFill>
                        </a:defRPr>
                      </a:pPr>
                      <a:r>
                        <a:rPr sz="1800" dirty="0" err="1"/>
                        <a:t>Idosos</a:t>
                      </a:r>
                      <a:endParaRPr sz="1800" dirty="0"/>
                    </a:p>
                  </a:txBody>
                  <a:tcPr marL="75607" marR="75607" marT="37804" marB="37804"/>
                </a:tc>
                <a:tc>
                  <a:txBody>
                    <a:bodyPr/>
                    <a:lstStyle/>
                    <a:p>
                      <a:pPr>
                        <a:defRPr sz="1100">
                          <a:solidFill>
                            <a:srgbClr val="000000"/>
                          </a:solidFill>
                        </a:defRPr>
                      </a:pPr>
                      <a:r>
                        <a:rPr sz="1800" dirty="0" err="1"/>
                        <a:t>Paradigma</a:t>
                      </a:r>
                      <a:r>
                        <a:rPr sz="1800" dirty="0"/>
                        <a:t> Naturalista, </a:t>
                      </a:r>
                      <a:r>
                        <a:rPr sz="1800" dirty="0" err="1"/>
                        <a:t>Qualitativa</a:t>
                      </a:r>
                      <a:endParaRPr sz="1800" dirty="0"/>
                    </a:p>
                  </a:txBody>
                  <a:tcPr marL="75607" marR="75607" marT="37804" marB="37804"/>
                </a:tc>
                <a:extLst>
                  <a:ext uri="{0D108BD9-81ED-4DB2-BD59-A6C34878D82A}">
                    <a16:rowId xmlns:a16="http://schemas.microsoft.com/office/drawing/2014/main" xmlns="" val="10005"/>
                  </a:ext>
                </a:extLst>
              </a:tr>
              <a:tr h="717501">
                <a:tc>
                  <a:txBody>
                    <a:bodyPr/>
                    <a:lstStyle/>
                    <a:p>
                      <a:pPr>
                        <a:defRPr sz="1100">
                          <a:solidFill>
                            <a:srgbClr val="000000"/>
                          </a:solidFill>
                        </a:defRPr>
                      </a:pPr>
                      <a:r>
                        <a:rPr sz="1800"/>
                        <a:t>2024</a:t>
                      </a:r>
                    </a:p>
                  </a:txBody>
                  <a:tcPr marL="75607" marR="75607" marT="37804" marB="37804"/>
                </a:tc>
                <a:tc>
                  <a:txBody>
                    <a:bodyPr/>
                    <a:lstStyle/>
                    <a:p>
                      <a:pPr>
                        <a:defRPr sz="1100">
                          <a:solidFill>
                            <a:srgbClr val="000000"/>
                          </a:solidFill>
                        </a:defRPr>
                      </a:pPr>
                      <a:r>
                        <a:rPr sz="1800"/>
                        <a:t>Estudo de usuários</a:t>
                      </a:r>
                    </a:p>
                  </a:txBody>
                  <a:tcPr marL="75607" marR="75607" marT="37804" marB="37804"/>
                </a:tc>
                <a:tc>
                  <a:txBody>
                    <a:bodyPr/>
                    <a:lstStyle/>
                    <a:p>
                      <a:pPr>
                        <a:defRPr sz="1100">
                          <a:solidFill>
                            <a:srgbClr val="000000"/>
                          </a:solidFill>
                        </a:defRPr>
                      </a:pPr>
                      <a:r>
                        <a:rPr sz="1800"/>
                        <a:t>População migrante – Bibliotecas públicas</a:t>
                      </a:r>
                    </a:p>
                  </a:txBody>
                  <a:tcPr marL="75607" marR="75607" marT="37804" marB="37804"/>
                </a:tc>
                <a:tc>
                  <a:txBody>
                    <a:bodyPr/>
                    <a:lstStyle/>
                    <a:p>
                      <a:pPr>
                        <a:defRPr sz="1100">
                          <a:solidFill>
                            <a:srgbClr val="000000"/>
                          </a:solidFill>
                        </a:defRPr>
                      </a:pPr>
                      <a:r>
                        <a:rPr sz="1800"/>
                        <a:t>Quantitativa</a:t>
                      </a:r>
                    </a:p>
                  </a:txBody>
                  <a:tcPr marL="75607" marR="75607" marT="37804" marB="37804"/>
                </a:tc>
                <a:extLst>
                  <a:ext uri="{0D108BD9-81ED-4DB2-BD59-A6C34878D82A}">
                    <a16:rowId xmlns:a16="http://schemas.microsoft.com/office/drawing/2014/main" xmlns="" val="10006"/>
                  </a:ext>
                </a:extLst>
              </a:tr>
              <a:tr h="717501">
                <a:tc>
                  <a:txBody>
                    <a:bodyPr/>
                    <a:lstStyle/>
                    <a:p>
                      <a:pPr>
                        <a:defRPr sz="1100">
                          <a:solidFill>
                            <a:srgbClr val="000000"/>
                          </a:solidFill>
                        </a:defRPr>
                      </a:pPr>
                      <a:r>
                        <a:rPr sz="1800"/>
                        <a:t>2024</a:t>
                      </a:r>
                    </a:p>
                  </a:txBody>
                  <a:tcPr marL="75607" marR="75607" marT="37804" marB="37804"/>
                </a:tc>
                <a:tc>
                  <a:txBody>
                    <a:bodyPr/>
                    <a:lstStyle/>
                    <a:p>
                      <a:pPr>
                        <a:defRPr sz="1100">
                          <a:solidFill>
                            <a:srgbClr val="000000"/>
                          </a:solidFill>
                        </a:defRPr>
                      </a:pPr>
                      <a:r>
                        <a:rPr sz="1800"/>
                        <a:t>Comportamento informacional</a:t>
                      </a:r>
                    </a:p>
                  </a:txBody>
                  <a:tcPr marL="75607" marR="75607" marT="37804" marB="37804"/>
                </a:tc>
                <a:tc>
                  <a:txBody>
                    <a:bodyPr/>
                    <a:lstStyle/>
                    <a:p>
                      <a:pPr>
                        <a:defRPr sz="1100">
                          <a:solidFill>
                            <a:srgbClr val="000000"/>
                          </a:solidFill>
                        </a:defRPr>
                      </a:pPr>
                      <a:r>
                        <a:rPr sz="1800"/>
                        <a:t>Agricultores de plantas ornamentais</a:t>
                      </a:r>
                    </a:p>
                  </a:txBody>
                  <a:tcPr marL="75607" marR="75607" marT="37804" marB="37804"/>
                </a:tc>
                <a:tc>
                  <a:txBody>
                    <a:bodyPr/>
                    <a:lstStyle/>
                    <a:p>
                      <a:pPr>
                        <a:defRPr sz="1100">
                          <a:solidFill>
                            <a:srgbClr val="000000"/>
                          </a:solidFill>
                        </a:defRPr>
                      </a:pPr>
                      <a:r>
                        <a:rPr sz="1800"/>
                        <a:t>Qualitativa</a:t>
                      </a:r>
                    </a:p>
                  </a:txBody>
                  <a:tcPr marL="75607" marR="75607" marT="37804" marB="37804"/>
                </a:tc>
                <a:extLst>
                  <a:ext uri="{0D108BD9-81ED-4DB2-BD59-A6C34878D82A}">
                    <a16:rowId xmlns:a16="http://schemas.microsoft.com/office/drawing/2014/main" xmlns="" val="10007"/>
                  </a:ext>
                </a:extLst>
              </a:tr>
              <a:tr h="717501">
                <a:tc>
                  <a:txBody>
                    <a:bodyPr/>
                    <a:lstStyle/>
                    <a:p>
                      <a:pPr>
                        <a:defRPr sz="1100">
                          <a:solidFill>
                            <a:srgbClr val="000000"/>
                          </a:solidFill>
                        </a:defRPr>
                      </a:pPr>
                      <a:r>
                        <a:rPr sz="1800"/>
                        <a:t>2025</a:t>
                      </a:r>
                    </a:p>
                  </a:txBody>
                  <a:tcPr marL="75607" marR="75607" marT="37804" marB="37804"/>
                </a:tc>
                <a:tc>
                  <a:txBody>
                    <a:bodyPr/>
                    <a:lstStyle/>
                    <a:p>
                      <a:pPr>
                        <a:defRPr sz="1100">
                          <a:solidFill>
                            <a:srgbClr val="000000"/>
                          </a:solidFill>
                        </a:defRPr>
                      </a:pPr>
                      <a:r>
                        <a:rPr sz="1800"/>
                        <a:t>Práticas informacionais (Informação e lazer como passatempo)</a:t>
                      </a:r>
                    </a:p>
                  </a:txBody>
                  <a:tcPr marL="75607" marR="75607" marT="37804" marB="37804"/>
                </a:tc>
                <a:tc>
                  <a:txBody>
                    <a:bodyPr/>
                    <a:lstStyle/>
                    <a:p>
                      <a:pPr>
                        <a:defRPr sz="1100">
                          <a:solidFill>
                            <a:srgbClr val="000000"/>
                          </a:solidFill>
                        </a:defRPr>
                      </a:pPr>
                      <a:r>
                        <a:rPr sz="1800"/>
                        <a:t>Adultos – Bibliotecas públicas</a:t>
                      </a:r>
                    </a:p>
                  </a:txBody>
                  <a:tcPr marL="75607" marR="75607" marT="37804" marB="37804"/>
                </a:tc>
                <a:tc>
                  <a:txBody>
                    <a:bodyPr/>
                    <a:lstStyle/>
                    <a:p>
                      <a:pPr>
                        <a:defRPr sz="1100">
                          <a:solidFill>
                            <a:srgbClr val="000000"/>
                          </a:solidFill>
                        </a:defRPr>
                      </a:pPr>
                      <a:r>
                        <a:rPr sz="1800" dirty="0" err="1"/>
                        <a:t>Qualitativa</a:t>
                      </a:r>
                      <a:endParaRPr sz="1800" dirty="0"/>
                    </a:p>
                  </a:txBody>
                  <a:tcPr marL="75607" marR="75607" marT="37804" marB="37804"/>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3991792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5DE7CE3-32A4-49AB-75E1-8111462448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29006B50-8222-D91E-6AE5-B9E71B713541}"/>
              </a:ext>
            </a:extLst>
          </p:cNvPr>
          <p:cNvSpPr txBox="1"/>
          <p:nvPr/>
        </p:nvSpPr>
        <p:spPr>
          <a:xfrm>
            <a:off x="1157271" y="313162"/>
            <a:ext cx="7322326" cy="1136465"/>
          </a:xfrm>
          <a:prstGeom prst="rect">
            <a:avLst/>
          </a:prstGeom>
          <a:noFill/>
        </p:spPr>
        <p:txBody>
          <a:bodyPr wrap="none">
            <a:spAutoFit/>
          </a:bodyPr>
          <a:lstStyle/>
          <a:p>
            <a:pPr>
              <a:defRPr sz="2400" b="1">
                <a:solidFill>
                  <a:srgbClr val="003366"/>
                </a:solidFill>
              </a:defRPr>
            </a:pPr>
            <a:r>
              <a:rPr sz="2400" b="1" dirty="0" err="1">
                <a:solidFill>
                  <a:srgbClr val="003366"/>
                </a:solidFill>
              </a:rPr>
              <a:t>Pesquisas</a:t>
            </a:r>
            <a:r>
              <a:rPr sz="2400" b="1" dirty="0">
                <a:solidFill>
                  <a:srgbClr val="003366"/>
                </a:solidFill>
              </a:rPr>
              <a:t> </a:t>
            </a:r>
            <a:r>
              <a:rPr sz="2400" b="1" dirty="0" err="1">
                <a:solidFill>
                  <a:srgbClr val="003366"/>
                </a:solidFill>
              </a:rPr>
              <a:t>em</a:t>
            </a:r>
            <a:r>
              <a:rPr sz="2400" b="1" dirty="0">
                <a:solidFill>
                  <a:srgbClr val="003366"/>
                </a:solidFill>
              </a:rPr>
              <a:t> </a:t>
            </a:r>
            <a:r>
              <a:rPr sz="2400" b="1" dirty="0" err="1">
                <a:solidFill>
                  <a:srgbClr val="003366"/>
                </a:solidFill>
              </a:rPr>
              <a:t>Estudos</a:t>
            </a:r>
            <a:r>
              <a:rPr sz="2400" b="1" dirty="0">
                <a:solidFill>
                  <a:srgbClr val="003366"/>
                </a:solidFill>
              </a:rPr>
              <a:t> de </a:t>
            </a:r>
            <a:r>
              <a:rPr sz="2400" b="1" dirty="0" err="1">
                <a:solidFill>
                  <a:srgbClr val="003366"/>
                </a:solidFill>
              </a:rPr>
              <a:t>Usuários</a:t>
            </a:r>
            <a:r>
              <a:rPr sz="2400" b="1" dirty="0">
                <a:solidFill>
                  <a:srgbClr val="003366"/>
                </a:solidFill>
              </a:rPr>
              <a:t> de </a:t>
            </a:r>
            <a:r>
              <a:rPr sz="2400" b="1" dirty="0" err="1">
                <a:solidFill>
                  <a:srgbClr val="003366"/>
                </a:solidFill>
              </a:rPr>
              <a:t>Informação</a:t>
            </a:r>
            <a:r>
              <a:rPr sz="2400" b="1" dirty="0">
                <a:solidFill>
                  <a:srgbClr val="003366"/>
                </a:solidFill>
              </a:rPr>
              <a:t> (2025</a:t>
            </a:r>
            <a:r>
              <a:rPr sz="1985" dirty="0"/>
              <a:t>)</a:t>
            </a:r>
            <a:endParaRPr lang="es-CR" sz="1985" dirty="0"/>
          </a:p>
          <a:p>
            <a:pPr>
              <a:defRPr sz="2400" b="1">
                <a:solidFill>
                  <a:srgbClr val="003366"/>
                </a:solidFill>
              </a:defRPr>
            </a:pPr>
            <a:r>
              <a:rPr lang="es-CR" sz="2400" b="1" dirty="0"/>
              <a:t>MESTRADO – TRABALHOS EM ANDAMENTO</a:t>
            </a:r>
            <a:endParaRPr lang="es-CR" sz="1985" dirty="0"/>
          </a:p>
          <a:p>
            <a:pPr>
              <a:defRPr sz="2400" b="1">
                <a:solidFill>
                  <a:srgbClr val="003366"/>
                </a:solidFill>
              </a:defRPr>
            </a:pPr>
            <a:endParaRPr sz="1985" dirty="0"/>
          </a:p>
        </p:txBody>
      </p:sp>
      <p:graphicFrame>
        <p:nvGraphicFramePr>
          <p:cNvPr id="4" name="Table 3">
            <a:extLst>
              <a:ext uri="{FF2B5EF4-FFF2-40B4-BE49-F238E27FC236}">
                <a16:creationId xmlns:a16="http://schemas.microsoft.com/office/drawing/2014/main" xmlns="" id="{2D44EA67-1C47-5530-5F5B-6493926D4C55}"/>
              </a:ext>
            </a:extLst>
          </p:cNvPr>
          <p:cNvGraphicFramePr>
            <a:graphicFrameLocks noGrp="1"/>
          </p:cNvGraphicFramePr>
          <p:nvPr>
            <p:extLst>
              <p:ext uri="{D42A27DB-BD31-4B8C-83A1-F6EECF244321}">
                <p14:modId xmlns:p14="http://schemas.microsoft.com/office/powerpoint/2010/main" val="1870238503"/>
              </p:ext>
            </p:extLst>
          </p:nvPr>
        </p:nvGraphicFramePr>
        <p:xfrm>
          <a:off x="402077" y="1449627"/>
          <a:ext cx="8832715" cy="2179687"/>
        </p:xfrm>
        <a:graphic>
          <a:graphicData uri="http://schemas.openxmlformats.org/drawingml/2006/table">
            <a:tbl>
              <a:tblPr firstRow="1" bandRow="1">
                <a:tableStyleId>{5C22544A-7EE6-4342-B048-85BDC9FD1C3A}</a:tableStyleId>
              </a:tblPr>
              <a:tblGrid>
                <a:gridCol w="864069">
                  <a:extLst>
                    <a:ext uri="{9D8B030D-6E8A-4147-A177-3AD203B41FA5}">
                      <a16:colId xmlns:a16="http://schemas.microsoft.com/office/drawing/2014/main" xmlns="" val="20000"/>
                    </a:ext>
                  </a:extLst>
                </a:gridCol>
                <a:gridCol w="3456281">
                  <a:extLst>
                    <a:ext uri="{9D8B030D-6E8A-4147-A177-3AD203B41FA5}">
                      <a16:colId xmlns:a16="http://schemas.microsoft.com/office/drawing/2014/main" xmlns="" val="20001"/>
                    </a:ext>
                  </a:extLst>
                </a:gridCol>
                <a:gridCol w="2496202">
                  <a:extLst>
                    <a:ext uri="{9D8B030D-6E8A-4147-A177-3AD203B41FA5}">
                      <a16:colId xmlns:a16="http://schemas.microsoft.com/office/drawing/2014/main" xmlns="" val="20002"/>
                    </a:ext>
                  </a:extLst>
                </a:gridCol>
                <a:gridCol w="2016163">
                  <a:extLst>
                    <a:ext uri="{9D8B030D-6E8A-4147-A177-3AD203B41FA5}">
                      <a16:colId xmlns:a16="http://schemas.microsoft.com/office/drawing/2014/main" xmlns="" val="20003"/>
                    </a:ext>
                  </a:extLst>
                </a:gridCol>
              </a:tblGrid>
              <a:tr h="717501">
                <a:tc>
                  <a:txBody>
                    <a:bodyPr/>
                    <a:lstStyle/>
                    <a:p>
                      <a:pPr>
                        <a:defRPr sz="1300" b="1">
                          <a:solidFill>
                            <a:srgbClr val="FFFFFF"/>
                          </a:solidFill>
                        </a:defRPr>
                      </a:pPr>
                      <a:r>
                        <a:rPr sz="1800"/>
                        <a:t>Ano</a:t>
                      </a:r>
                    </a:p>
                  </a:txBody>
                  <a:tcPr marL="75607" marR="75607" marT="37804" marB="37804">
                    <a:solidFill>
                      <a:srgbClr val="0066CC"/>
                    </a:solidFill>
                  </a:tcPr>
                </a:tc>
                <a:tc>
                  <a:txBody>
                    <a:bodyPr/>
                    <a:lstStyle/>
                    <a:p>
                      <a:pPr>
                        <a:defRPr sz="1300" b="1">
                          <a:solidFill>
                            <a:srgbClr val="FFFFFF"/>
                          </a:solidFill>
                        </a:defRPr>
                      </a:pPr>
                      <a:r>
                        <a:rPr sz="1800" dirty="0" err="1"/>
                        <a:t>Estudo</a:t>
                      </a:r>
                      <a:endParaRPr sz="1800" dirty="0"/>
                    </a:p>
                  </a:txBody>
                  <a:tcPr marL="75607" marR="75607" marT="37804" marB="37804">
                    <a:solidFill>
                      <a:srgbClr val="0066CC"/>
                    </a:solidFill>
                  </a:tcPr>
                </a:tc>
                <a:tc>
                  <a:txBody>
                    <a:bodyPr/>
                    <a:lstStyle/>
                    <a:p>
                      <a:pPr>
                        <a:defRPr sz="1300" b="1">
                          <a:solidFill>
                            <a:srgbClr val="FFFFFF"/>
                          </a:solidFill>
                        </a:defRPr>
                      </a:pPr>
                      <a:r>
                        <a:rPr sz="1800" dirty="0"/>
                        <a:t>Tipo de </a:t>
                      </a:r>
                      <a:r>
                        <a:rPr sz="1800" dirty="0" err="1"/>
                        <a:t>Usuários</a:t>
                      </a:r>
                      <a:endParaRPr sz="1800" dirty="0"/>
                    </a:p>
                  </a:txBody>
                  <a:tcPr marL="75607" marR="75607" marT="37804" marB="37804">
                    <a:solidFill>
                      <a:srgbClr val="0066CC"/>
                    </a:solidFill>
                  </a:tcPr>
                </a:tc>
                <a:tc>
                  <a:txBody>
                    <a:bodyPr/>
                    <a:lstStyle/>
                    <a:p>
                      <a:pPr>
                        <a:defRPr sz="1300" b="1">
                          <a:solidFill>
                            <a:srgbClr val="FFFFFF"/>
                          </a:solidFill>
                        </a:defRPr>
                      </a:pPr>
                      <a:r>
                        <a:rPr sz="1800"/>
                        <a:t>Metodologia</a:t>
                      </a:r>
                    </a:p>
                  </a:txBody>
                  <a:tcPr marL="75607" marR="75607" marT="37804" marB="37804">
                    <a:solidFill>
                      <a:srgbClr val="0066CC"/>
                    </a:solidFill>
                  </a:tcPr>
                </a:tc>
                <a:extLst>
                  <a:ext uri="{0D108BD9-81ED-4DB2-BD59-A6C34878D82A}">
                    <a16:rowId xmlns:a16="http://schemas.microsoft.com/office/drawing/2014/main" xmlns="" val="10000"/>
                  </a:ext>
                </a:extLst>
              </a:tr>
              <a:tr h="744685">
                <a:tc>
                  <a:txBody>
                    <a:bodyPr/>
                    <a:lstStyle/>
                    <a:p>
                      <a:pPr>
                        <a:defRPr sz="1100">
                          <a:solidFill>
                            <a:srgbClr val="000000"/>
                          </a:solidFill>
                        </a:defRPr>
                      </a:pPr>
                      <a:r>
                        <a:rPr sz="1800" dirty="0"/>
                        <a:t>202</a:t>
                      </a:r>
                      <a:r>
                        <a:rPr lang="es-CR" sz="1800" dirty="0"/>
                        <a:t>5</a:t>
                      </a:r>
                      <a:endParaRPr sz="1800" dirty="0"/>
                    </a:p>
                  </a:txBody>
                  <a:tcPr marL="75607" marR="75607" marT="37804" marB="37804"/>
                </a:tc>
                <a:tc>
                  <a:txBody>
                    <a:bodyPr/>
                    <a:lstStyle/>
                    <a:p>
                      <a:pPr>
                        <a:defRPr sz="1100">
                          <a:solidFill>
                            <a:srgbClr val="000000"/>
                          </a:solidFill>
                        </a:defRPr>
                      </a:pPr>
                      <a:r>
                        <a:rPr sz="1800" dirty="0" err="1"/>
                        <a:t>Comportamento</a:t>
                      </a:r>
                      <a:r>
                        <a:rPr sz="1800" dirty="0"/>
                        <a:t> </a:t>
                      </a:r>
                      <a:r>
                        <a:rPr sz="1800" dirty="0" err="1"/>
                        <a:t>informacional</a:t>
                      </a:r>
                      <a:endParaRPr sz="1800" dirty="0"/>
                    </a:p>
                  </a:txBody>
                  <a:tcPr marL="75607" marR="75607" marT="37804" marB="37804"/>
                </a:tc>
                <a:tc>
                  <a:txBody>
                    <a:bodyPr/>
                    <a:lstStyle/>
                    <a:p>
                      <a:pPr>
                        <a:defRPr sz="1100">
                          <a:solidFill>
                            <a:srgbClr val="000000"/>
                          </a:solidFill>
                        </a:defRPr>
                      </a:pPr>
                      <a:r>
                        <a:rPr lang="es-CR" sz="1800" kern="1200" dirty="0" err="1">
                          <a:solidFill>
                            <a:srgbClr val="000000"/>
                          </a:solidFill>
                          <a:latin typeface="+mn-lt"/>
                          <a:ea typeface="+mn-ea"/>
                          <a:cs typeface="+mn-cs"/>
                        </a:rPr>
                        <a:t>Estudantes</a:t>
                      </a:r>
                      <a:r>
                        <a:rPr lang="es-CR" sz="1800" kern="1200" dirty="0">
                          <a:solidFill>
                            <a:srgbClr val="000000"/>
                          </a:solidFill>
                          <a:latin typeface="+mn-lt"/>
                          <a:ea typeface="+mn-ea"/>
                          <a:cs typeface="+mn-cs"/>
                        </a:rPr>
                        <a:t> </a:t>
                      </a:r>
                      <a:r>
                        <a:rPr lang="es-CR" sz="1800" kern="1200" dirty="0" err="1">
                          <a:solidFill>
                            <a:srgbClr val="000000"/>
                          </a:solidFill>
                          <a:latin typeface="+mn-lt"/>
                          <a:ea typeface="+mn-ea"/>
                          <a:cs typeface="+mn-cs"/>
                        </a:rPr>
                        <a:t>universitários</a:t>
                      </a:r>
                      <a:endParaRPr sz="1800" kern="1200" dirty="0">
                        <a:solidFill>
                          <a:srgbClr val="000000"/>
                        </a:solidFill>
                        <a:latin typeface="+mn-lt"/>
                        <a:ea typeface="+mn-ea"/>
                        <a:cs typeface="+mn-cs"/>
                      </a:endParaRPr>
                    </a:p>
                  </a:txBody>
                  <a:tcPr marL="75607" marR="75607" marT="37804" marB="37804"/>
                </a:tc>
                <a:tc>
                  <a:txBody>
                    <a:bodyPr/>
                    <a:lstStyle/>
                    <a:p>
                      <a:pPr>
                        <a:defRPr sz="1100">
                          <a:solidFill>
                            <a:srgbClr val="000000"/>
                          </a:solidFill>
                        </a:defRPr>
                      </a:pPr>
                      <a:r>
                        <a:rPr lang="es-CR" sz="1800" dirty="0" err="1"/>
                        <a:t>Quantitativa</a:t>
                      </a:r>
                      <a:endParaRPr sz="1800" dirty="0"/>
                    </a:p>
                  </a:txBody>
                  <a:tcPr marL="75607" marR="75607" marT="37804" marB="37804"/>
                </a:tc>
                <a:extLst>
                  <a:ext uri="{0D108BD9-81ED-4DB2-BD59-A6C34878D82A}">
                    <a16:rowId xmlns:a16="http://schemas.microsoft.com/office/drawing/2014/main" xmlns="" val="10005"/>
                  </a:ext>
                </a:extLst>
              </a:tr>
              <a:tr h="717501">
                <a:tc>
                  <a:txBody>
                    <a:bodyPr/>
                    <a:lstStyle/>
                    <a:p>
                      <a:pPr>
                        <a:defRPr sz="1100">
                          <a:solidFill>
                            <a:srgbClr val="000000"/>
                          </a:solidFill>
                        </a:defRPr>
                      </a:pPr>
                      <a:r>
                        <a:rPr sz="1800" dirty="0"/>
                        <a:t>202</a:t>
                      </a:r>
                      <a:r>
                        <a:rPr lang="es-CR" sz="1800" dirty="0"/>
                        <a:t>5</a:t>
                      </a:r>
                      <a:endParaRPr sz="1800" dirty="0"/>
                    </a:p>
                  </a:txBody>
                  <a:tcPr marL="75607" marR="75607" marT="37804" marB="37804"/>
                </a:tc>
                <a:tc>
                  <a:txBody>
                    <a:bodyPr/>
                    <a:lstStyle/>
                    <a:p>
                      <a:pPr>
                        <a:defRPr sz="1100">
                          <a:solidFill>
                            <a:srgbClr val="000000"/>
                          </a:solidFill>
                        </a:defRPr>
                      </a:pPr>
                      <a:r>
                        <a:rPr lang="es-CR" sz="1800" kern="1200" dirty="0" err="1">
                          <a:solidFill>
                            <a:srgbClr val="000000"/>
                          </a:solidFill>
                          <a:latin typeface="+mn-lt"/>
                          <a:ea typeface="+mn-ea"/>
                          <a:cs typeface="+mn-cs"/>
                        </a:rPr>
                        <a:t>Necessidades</a:t>
                      </a:r>
                      <a:r>
                        <a:rPr lang="es-CR" sz="1800" kern="1200" dirty="0">
                          <a:solidFill>
                            <a:srgbClr val="000000"/>
                          </a:solidFill>
                          <a:latin typeface="+mn-lt"/>
                          <a:ea typeface="+mn-ea"/>
                          <a:cs typeface="+mn-cs"/>
                        </a:rPr>
                        <a:t> de </a:t>
                      </a:r>
                      <a:r>
                        <a:rPr lang="es-CR" sz="1800" kern="1200" dirty="0" err="1">
                          <a:solidFill>
                            <a:srgbClr val="000000"/>
                          </a:solidFill>
                          <a:latin typeface="+mn-lt"/>
                          <a:ea typeface="+mn-ea"/>
                          <a:cs typeface="+mn-cs"/>
                        </a:rPr>
                        <a:t>informação</a:t>
                      </a:r>
                      <a:r>
                        <a:rPr lang="es-CR" sz="1800" kern="1200" dirty="0">
                          <a:solidFill>
                            <a:srgbClr val="000000"/>
                          </a:solidFill>
                          <a:latin typeface="+mn-lt"/>
                          <a:ea typeface="+mn-ea"/>
                          <a:cs typeface="+mn-cs"/>
                        </a:rPr>
                        <a:t> </a:t>
                      </a:r>
                      <a:endParaRPr sz="1800" kern="1200" dirty="0">
                        <a:solidFill>
                          <a:srgbClr val="000000"/>
                        </a:solidFill>
                        <a:latin typeface="+mn-lt"/>
                        <a:ea typeface="+mn-ea"/>
                        <a:cs typeface="+mn-cs"/>
                      </a:endParaRPr>
                    </a:p>
                  </a:txBody>
                  <a:tcPr marL="75607" marR="75607" marT="37804" marB="37804"/>
                </a:tc>
                <a:tc>
                  <a:txBody>
                    <a:bodyPr/>
                    <a:lstStyle/>
                    <a:p>
                      <a:pPr>
                        <a:defRPr sz="1100">
                          <a:solidFill>
                            <a:srgbClr val="000000"/>
                          </a:solidFill>
                        </a:defRPr>
                      </a:pPr>
                      <a:r>
                        <a:rPr sz="1800" dirty="0" err="1"/>
                        <a:t>População</a:t>
                      </a:r>
                      <a:r>
                        <a:rPr sz="1800" dirty="0"/>
                        <a:t> </a:t>
                      </a:r>
                      <a:r>
                        <a:rPr sz="1800" dirty="0" err="1"/>
                        <a:t>migrante</a:t>
                      </a:r>
                      <a:r>
                        <a:rPr sz="1800" dirty="0"/>
                        <a:t> – </a:t>
                      </a:r>
                      <a:r>
                        <a:rPr sz="1800" dirty="0" err="1"/>
                        <a:t>Bibliotecas</a:t>
                      </a:r>
                      <a:r>
                        <a:rPr sz="1800" dirty="0"/>
                        <a:t> </a:t>
                      </a:r>
                      <a:r>
                        <a:rPr sz="1800" dirty="0" err="1"/>
                        <a:t>públicas</a:t>
                      </a:r>
                      <a:endParaRPr sz="1800" dirty="0"/>
                    </a:p>
                  </a:txBody>
                  <a:tcPr marL="75607" marR="75607" marT="37804" marB="3780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100">
                          <a:solidFill>
                            <a:srgbClr val="000000"/>
                          </a:solidFill>
                        </a:defRPr>
                      </a:pPr>
                      <a:r>
                        <a:rPr lang="es-CR" sz="1800" dirty="0" err="1"/>
                        <a:t>Qualitativa</a:t>
                      </a:r>
                      <a:endParaRPr lang="es-CR" sz="1800" dirty="0"/>
                    </a:p>
                    <a:p>
                      <a:pPr>
                        <a:defRPr sz="1100">
                          <a:solidFill>
                            <a:srgbClr val="000000"/>
                          </a:solidFill>
                        </a:defRPr>
                      </a:pPr>
                      <a:endParaRPr sz="1800" dirty="0"/>
                    </a:p>
                  </a:txBody>
                  <a:tcPr marL="75607" marR="75607" marT="37804" marB="37804"/>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112671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3D61E5F-6455-24C5-1796-D2A56A1E182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B67476DC-EBD5-48AD-9BE2-587E39FADFD7}"/>
              </a:ext>
            </a:extLst>
          </p:cNvPr>
          <p:cNvSpPr>
            <a:spLocks noGrp="1"/>
          </p:cNvSpPr>
          <p:nvPr>
            <p:ph type="title"/>
          </p:nvPr>
        </p:nvSpPr>
        <p:spPr>
          <a:xfrm>
            <a:off x="503640" y="347546"/>
            <a:ext cx="9070974" cy="1023480"/>
          </a:xfrm>
        </p:spPr>
        <p:txBody>
          <a:bodyPr/>
          <a:lstStyle/>
          <a:p>
            <a:r>
              <a:rPr lang="pt-BR" sz="3200" b="1" dirty="0">
                <a:solidFill>
                  <a:schemeClr val="accent2">
                    <a:lumMod val="75000"/>
                  </a:schemeClr>
                </a:solidFill>
                <a:latin typeface="Myriad Pro" panose="020B0503030403020204" pitchFamily="34" charset="0"/>
                <a:ea typeface="+mn-ea"/>
                <a:cs typeface="+mn-cs"/>
              </a:rPr>
              <a:t>Estudos de Usuários de Informação na UCR-EBCI</a:t>
            </a:r>
            <a:r>
              <a:rPr lang="pt-BR" sz="3200" b="1" dirty="0">
                <a:solidFill>
                  <a:schemeClr val="accent2">
                    <a:lumMod val="75000"/>
                  </a:schemeClr>
                </a:solidFill>
                <a:latin typeface="Myriad Pro" panose="020B0503030403020204" pitchFamily="34" charset="0"/>
              </a:rPr>
              <a:t/>
            </a:r>
            <a:br>
              <a:rPr lang="pt-BR" sz="3200" b="1" dirty="0">
                <a:solidFill>
                  <a:schemeClr val="accent2">
                    <a:lumMod val="75000"/>
                  </a:schemeClr>
                </a:solidFill>
                <a:latin typeface="Myriad Pro" panose="020B0503030403020204" pitchFamily="34" charset="0"/>
              </a:rPr>
            </a:br>
            <a:endParaRPr lang="es-CR" sz="3200" b="1" dirty="0">
              <a:solidFill>
                <a:schemeClr val="accent2">
                  <a:lumMod val="75000"/>
                </a:schemeClr>
              </a:solidFill>
              <a:latin typeface="Myriad Pro" panose="020B0503030403020204" pitchFamily="34" charset="0"/>
              <a:ea typeface="+mn-ea"/>
              <a:cs typeface="+mn-cs"/>
            </a:endParaRPr>
          </a:p>
        </p:txBody>
      </p:sp>
      <p:sp>
        <p:nvSpPr>
          <p:cNvPr id="6" name="Título 5">
            <a:extLst>
              <a:ext uri="{FF2B5EF4-FFF2-40B4-BE49-F238E27FC236}">
                <a16:creationId xmlns:a16="http://schemas.microsoft.com/office/drawing/2014/main" xmlns="" id="{FFF1FDDA-168D-4D29-F8AA-CD50ADFCFD61}"/>
              </a:ext>
            </a:extLst>
          </p:cNvPr>
          <p:cNvSpPr>
            <a:spLocks noGrp="1"/>
          </p:cNvSpPr>
          <p:nvPr>
            <p:ph type="title" idx="4294967295"/>
          </p:nvPr>
        </p:nvSpPr>
        <p:spPr>
          <a:xfrm>
            <a:off x="0" y="225720"/>
            <a:ext cx="9070975" cy="1145306"/>
          </a:xfrm>
        </p:spPr>
        <p:txBody>
          <a:bodyPr>
            <a:normAutofit fontScale="90000"/>
          </a:bodyPr>
          <a:lstStyle/>
          <a:p>
            <a:r>
              <a:rPr lang="pt-BR" dirty="0"/>
              <a:t/>
            </a:r>
            <a:br>
              <a:rPr lang="pt-BR" dirty="0"/>
            </a:br>
            <a:r>
              <a:rPr lang="pt-BR" dirty="0"/>
              <a:t>        </a:t>
            </a:r>
            <a:br>
              <a:rPr lang="pt-BR" dirty="0"/>
            </a:br>
            <a:endParaRPr lang="es-CR" dirty="0"/>
          </a:p>
        </p:txBody>
      </p:sp>
      <p:sp>
        <p:nvSpPr>
          <p:cNvPr id="3" name="Rectangle 1">
            <a:extLst>
              <a:ext uri="{FF2B5EF4-FFF2-40B4-BE49-F238E27FC236}">
                <a16:creationId xmlns:a16="http://schemas.microsoft.com/office/drawing/2014/main" xmlns="" id="{66C745F1-6291-C4A8-9ACA-BD643AA12F87}"/>
              </a:ext>
            </a:extLst>
          </p:cNvPr>
          <p:cNvSpPr>
            <a:spLocks noGrp="1" noChangeArrowheads="1"/>
          </p:cNvSpPr>
          <p:nvPr>
            <p:ph type="body" idx="4294967295"/>
          </p:nvPr>
        </p:nvSpPr>
        <p:spPr bwMode="auto">
          <a:xfrm>
            <a:off x="590145" y="1779469"/>
            <a:ext cx="899998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l" eaLnBrk="0" fontAlgn="base">
              <a:spcBef>
                <a:spcPct val="0"/>
              </a:spcBef>
              <a:spcAft>
                <a:spcPct val="0"/>
              </a:spcAft>
              <a:buSzTx/>
              <a:buNone/>
            </a:pPr>
            <a:r>
              <a:rPr lang="pt-BR" sz="2400" dirty="0"/>
              <a:t>Também foram apresentadas 4 comunicações de professores da Escola em </a:t>
            </a:r>
            <a:r>
              <a:rPr lang="pt-BR" sz="2400" b="1" dirty="0"/>
              <a:t>VII Congresso Internacional de Pesquisa sobre Usuários da Informação, San José, C.R., 1-3 de </a:t>
            </a:r>
            <a:r>
              <a:rPr lang="pt-BR" sz="2400" b="1" dirty="0" err="1"/>
              <a:t>setiembre</a:t>
            </a:r>
            <a:r>
              <a:rPr lang="pt-BR" sz="2400" b="1" dirty="0"/>
              <a:t> 2025 (UCR-UNAM)</a:t>
            </a:r>
            <a:endParaRPr lang="es-CR" altLang="es-CR" sz="2400" dirty="0"/>
          </a:p>
          <a:p>
            <a:pPr lvl="0" algn="l" eaLnBrk="0" fontAlgn="base">
              <a:spcBef>
                <a:spcPct val="0"/>
              </a:spcBef>
              <a:spcAft>
                <a:spcPct val="0"/>
              </a:spcAft>
              <a:buSzTx/>
              <a:buFontTx/>
              <a:buChar char="•"/>
            </a:pPr>
            <a:endParaRPr kumimoji="0" lang="es-CR" altLang="es-C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R" altLang="es-C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25523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DC84832-236C-4D1F-EFF6-1A2E49F08CA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9BCAC16C-FEE0-DB0B-1CF2-F385A12EB10F}"/>
              </a:ext>
            </a:extLst>
          </p:cNvPr>
          <p:cNvSpPr>
            <a:spLocks noGrp="1"/>
          </p:cNvSpPr>
          <p:nvPr>
            <p:ph type="title"/>
          </p:nvPr>
        </p:nvSpPr>
        <p:spPr>
          <a:xfrm>
            <a:off x="503640" y="347546"/>
            <a:ext cx="9070974" cy="1023480"/>
          </a:xfrm>
        </p:spPr>
        <p:txBody>
          <a:bodyPr/>
          <a:lstStyle/>
          <a:p>
            <a:r>
              <a:rPr lang="pt-BR" b="1" dirty="0">
                <a:solidFill>
                  <a:schemeClr val="accent2">
                    <a:lumMod val="75000"/>
                  </a:schemeClr>
                </a:solidFill>
                <a:latin typeface="Myriad Pro" panose="020B0503030403020204" pitchFamily="34" charset="0"/>
              </a:rPr>
              <a:t>Trajetória de pesquisa</a:t>
            </a:r>
            <a:br>
              <a:rPr lang="pt-BR" b="1" dirty="0">
                <a:solidFill>
                  <a:schemeClr val="accent2">
                    <a:lumMod val="75000"/>
                  </a:schemeClr>
                </a:solidFill>
                <a:latin typeface="Myriad Pro" panose="020B0503030403020204" pitchFamily="34" charset="0"/>
              </a:rPr>
            </a:br>
            <a:r>
              <a:rPr lang="pt-BR" sz="3200" b="1" dirty="0">
                <a:solidFill>
                  <a:schemeClr val="accent2">
                    <a:lumMod val="75000"/>
                  </a:schemeClr>
                </a:solidFill>
                <a:latin typeface="Myriad Pro" panose="020B0503030403020204" pitchFamily="34" charset="0"/>
              </a:rPr>
              <a:t/>
            </a:r>
            <a:br>
              <a:rPr lang="pt-BR" sz="3200" b="1" dirty="0">
                <a:solidFill>
                  <a:schemeClr val="accent2">
                    <a:lumMod val="75000"/>
                  </a:schemeClr>
                </a:solidFill>
                <a:latin typeface="Myriad Pro" panose="020B0503030403020204" pitchFamily="34" charset="0"/>
              </a:rPr>
            </a:br>
            <a:endParaRPr lang="es-CR" sz="3200" b="1" dirty="0">
              <a:solidFill>
                <a:schemeClr val="accent2">
                  <a:lumMod val="75000"/>
                </a:schemeClr>
              </a:solidFill>
              <a:latin typeface="Myriad Pro" panose="020B0503030403020204" pitchFamily="34" charset="0"/>
              <a:ea typeface="+mn-ea"/>
              <a:cs typeface="+mn-cs"/>
            </a:endParaRPr>
          </a:p>
        </p:txBody>
      </p:sp>
      <p:sp>
        <p:nvSpPr>
          <p:cNvPr id="6" name="Título 5">
            <a:extLst>
              <a:ext uri="{FF2B5EF4-FFF2-40B4-BE49-F238E27FC236}">
                <a16:creationId xmlns:a16="http://schemas.microsoft.com/office/drawing/2014/main" xmlns="" id="{FD50E6E2-6C8D-AC8F-22EC-4BD39E476B0F}"/>
              </a:ext>
            </a:extLst>
          </p:cNvPr>
          <p:cNvSpPr>
            <a:spLocks noGrp="1"/>
          </p:cNvSpPr>
          <p:nvPr>
            <p:ph type="title" idx="4294967295"/>
          </p:nvPr>
        </p:nvSpPr>
        <p:spPr>
          <a:xfrm>
            <a:off x="188068" y="225720"/>
            <a:ext cx="9734145" cy="869202"/>
          </a:xfrm>
        </p:spPr>
        <p:txBody>
          <a:bodyPr>
            <a:normAutofit fontScale="90000"/>
          </a:bodyPr>
          <a:lstStyle/>
          <a:p>
            <a:r>
              <a:rPr lang="pt-BR" dirty="0"/>
              <a:t/>
            </a:r>
            <a:br>
              <a:rPr lang="pt-BR" dirty="0"/>
            </a:br>
            <a:r>
              <a:rPr lang="pt-BR" dirty="0"/>
              <a:t>     </a:t>
            </a:r>
            <a:br>
              <a:rPr lang="pt-BR" dirty="0"/>
            </a:br>
            <a:endParaRPr lang="es-CR" dirty="0"/>
          </a:p>
        </p:txBody>
      </p:sp>
      <p:sp>
        <p:nvSpPr>
          <p:cNvPr id="3" name="Rectangle 1">
            <a:extLst>
              <a:ext uri="{FF2B5EF4-FFF2-40B4-BE49-F238E27FC236}">
                <a16:creationId xmlns:a16="http://schemas.microsoft.com/office/drawing/2014/main" xmlns="" id="{7B7E5577-AF3B-E301-CADC-1BB12AFC5D8F}"/>
              </a:ext>
            </a:extLst>
          </p:cNvPr>
          <p:cNvSpPr>
            <a:spLocks noGrp="1" noChangeArrowheads="1"/>
          </p:cNvSpPr>
          <p:nvPr>
            <p:ph type="body" idx="4294967295"/>
          </p:nvPr>
        </p:nvSpPr>
        <p:spPr bwMode="auto">
          <a:xfrm>
            <a:off x="590145" y="1094922"/>
            <a:ext cx="8999985" cy="3492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pt-BR" b="1" dirty="0"/>
              <a:t>Biblioteconomia e sua projeção social</a:t>
            </a:r>
            <a:r>
              <a:rPr lang="pt-BR" dirty="0"/>
              <a:t> </a:t>
            </a:r>
          </a:p>
          <a:p>
            <a:r>
              <a:rPr lang="pt-BR" b="1" dirty="0"/>
              <a:t>Populações vulneráveis – acesso à informação</a:t>
            </a:r>
            <a:endParaRPr lang="pt-BR" dirty="0"/>
          </a:p>
          <a:p>
            <a:pPr lvl="1"/>
            <a:r>
              <a:rPr lang="pt-BR" dirty="0"/>
              <a:t>Idosos</a:t>
            </a:r>
          </a:p>
          <a:p>
            <a:pPr lvl="1"/>
            <a:r>
              <a:rPr lang="pt-BR" dirty="0"/>
              <a:t>Pessoas privadas de liberdade</a:t>
            </a:r>
          </a:p>
          <a:p>
            <a:pPr lvl="1"/>
            <a:r>
              <a:rPr lang="pt-BR" dirty="0"/>
              <a:t>Pessoas com deficiência</a:t>
            </a:r>
          </a:p>
          <a:p>
            <a:pPr lvl="0" algn="l" eaLnBrk="0" fontAlgn="base">
              <a:spcBef>
                <a:spcPct val="0"/>
              </a:spcBef>
              <a:spcAft>
                <a:spcPct val="0"/>
              </a:spcAft>
              <a:buSzTx/>
              <a:buFontTx/>
              <a:buChar char="•"/>
            </a:pPr>
            <a:endParaRPr kumimoji="0" lang="es-CR" altLang="es-C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R" altLang="es-C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01341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5196247-0C90-70F3-0100-D219F99C484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4E0C3E6F-58D6-AB1E-D0E9-F82F29054E27}"/>
              </a:ext>
            </a:extLst>
          </p:cNvPr>
          <p:cNvSpPr>
            <a:spLocks noGrp="1"/>
          </p:cNvSpPr>
          <p:nvPr>
            <p:ph type="title"/>
          </p:nvPr>
        </p:nvSpPr>
        <p:spPr>
          <a:xfrm>
            <a:off x="503640" y="347546"/>
            <a:ext cx="9070974" cy="1023480"/>
          </a:xfrm>
        </p:spPr>
        <p:txBody>
          <a:bodyPr/>
          <a:lstStyle/>
          <a:p>
            <a:r>
              <a:rPr lang="pt-BR" b="1" dirty="0">
                <a:solidFill>
                  <a:schemeClr val="accent2">
                    <a:lumMod val="75000"/>
                  </a:schemeClr>
                </a:solidFill>
                <a:latin typeface="Myriad Pro" panose="020B0503030403020204" pitchFamily="34" charset="0"/>
              </a:rPr>
              <a:t>Trajetória de pesquisa</a:t>
            </a:r>
            <a:br>
              <a:rPr lang="pt-BR" b="1" dirty="0">
                <a:solidFill>
                  <a:schemeClr val="accent2">
                    <a:lumMod val="75000"/>
                  </a:schemeClr>
                </a:solidFill>
                <a:latin typeface="Myriad Pro" panose="020B0503030403020204" pitchFamily="34" charset="0"/>
              </a:rPr>
            </a:br>
            <a:r>
              <a:rPr lang="pt-BR" sz="3200" b="1" dirty="0">
                <a:solidFill>
                  <a:schemeClr val="accent2">
                    <a:lumMod val="75000"/>
                  </a:schemeClr>
                </a:solidFill>
                <a:latin typeface="Myriad Pro" panose="020B0503030403020204" pitchFamily="34" charset="0"/>
              </a:rPr>
              <a:t/>
            </a:r>
            <a:br>
              <a:rPr lang="pt-BR" sz="3200" b="1" dirty="0">
                <a:solidFill>
                  <a:schemeClr val="accent2">
                    <a:lumMod val="75000"/>
                  </a:schemeClr>
                </a:solidFill>
                <a:latin typeface="Myriad Pro" panose="020B0503030403020204" pitchFamily="34" charset="0"/>
              </a:rPr>
            </a:br>
            <a:endParaRPr lang="es-CR" sz="3200" b="1" dirty="0">
              <a:solidFill>
                <a:schemeClr val="accent2">
                  <a:lumMod val="75000"/>
                </a:schemeClr>
              </a:solidFill>
              <a:latin typeface="Myriad Pro" panose="020B0503030403020204" pitchFamily="34" charset="0"/>
              <a:ea typeface="+mn-ea"/>
              <a:cs typeface="+mn-cs"/>
            </a:endParaRPr>
          </a:p>
        </p:txBody>
      </p:sp>
      <p:sp>
        <p:nvSpPr>
          <p:cNvPr id="6" name="Título 5">
            <a:extLst>
              <a:ext uri="{FF2B5EF4-FFF2-40B4-BE49-F238E27FC236}">
                <a16:creationId xmlns:a16="http://schemas.microsoft.com/office/drawing/2014/main" xmlns="" id="{0D395A70-9E8E-FB09-61A6-F23CAEE9B1B0}"/>
              </a:ext>
            </a:extLst>
          </p:cNvPr>
          <p:cNvSpPr>
            <a:spLocks noGrp="1"/>
          </p:cNvSpPr>
          <p:nvPr>
            <p:ph type="title" idx="4294967295"/>
          </p:nvPr>
        </p:nvSpPr>
        <p:spPr>
          <a:xfrm>
            <a:off x="188068" y="225720"/>
            <a:ext cx="9734145" cy="869202"/>
          </a:xfrm>
        </p:spPr>
        <p:txBody>
          <a:bodyPr>
            <a:normAutofit fontScale="90000"/>
          </a:bodyPr>
          <a:lstStyle/>
          <a:p>
            <a:r>
              <a:rPr lang="pt-BR" dirty="0"/>
              <a:t/>
            </a:r>
            <a:br>
              <a:rPr lang="pt-BR" dirty="0"/>
            </a:br>
            <a:r>
              <a:rPr lang="pt-BR" dirty="0"/>
              <a:t>     </a:t>
            </a:r>
            <a:br>
              <a:rPr lang="pt-BR" dirty="0"/>
            </a:br>
            <a:endParaRPr lang="es-CR" dirty="0"/>
          </a:p>
        </p:txBody>
      </p:sp>
      <p:sp>
        <p:nvSpPr>
          <p:cNvPr id="3" name="Rectangle 1">
            <a:extLst>
              <a:ext uri="{FF2B5EF4-FFF2-40B4-BE49-F238E27FC236}">
                <a16:creationId xmlns:a16="http://schemas.microsoft.com/office/drawing/2014/main" xmlns="" id="{E94B2BDB-743B-7548-6D2B-21017E232095}"/>
              </a:ext>
            </a:extLst>
          </p:cNvPr>
          <p:cNvSpPr>
            <a:spLocks noGrp="1" noChangeArrowheads="1"/>
          </p:cNvSpPr>
          <p:nvPr>
            <p:ph type="body" idx="4294967295"/>
          </p:nvPr>
        </p:nvSpPr>
        <p:spPr bwMode="auto">
          <a:xfrm>
            <a:off x="590145" y="1496485"/>
            <a:ext cx="9118059" cy="3093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pt-BR" sz="2800" b="1" dirty="0"/>
              <a:t>Instituto de Pesquisa em Educação – UCR</a:t>
            </a:r>
          </a:p>
          <a:p>
            <a:r>
              <a:rPr lang="pt-BR" sz="2400" b="1" dirty="0"/>
              <a:t>Projeto de Compreensão Leitora (2014–2016)</a:t>
            </a:r>
            <a:endParaRPr lang="pt-BR" sz="2400" dirty="0"/>
          </a:p>
          <a:p>
            <a:r>
              <a:rPr lang="pt-BR" sz="2400" b="1" dirty="0"/>
              <a:t>Rádio estudantil e bibliotecas educativas (2016–2025)</a:t>
            </a:r>
            <a:endParaRPr lang="pt-BR" sz="2400" dirty="0"/>
          </a:p>
          <a:p>
            <a:r>
              <a:rPr lang="pt-BR" sz="2400" b="1" dirty="0"/>
              <a:t>Coordenadora do Programa de Alfabetização Midiática e Informacional</a:t>
            </a:r>
            <a:endParaRPr lang="pt-BR" sz="2400" dirty="0"/>
          </a:p>
          <a:p>
            <a:pPr lvl="0" algn="l" eaLnBrk="0" fontAlgn="base">
              <a:spcBef>
                <a:spcPct val="0"/>
              </a:spcBef>
              <a:spcAft>
                <a:spcPct val="0"/>
              </a:spcAft>
              <a:buSzTx/>
              <a:buFontTx/>
              <a:buChar char="•"/>
            </a:pPr>
            <a:endParaRPr kumimoji="0" lang="es-CR" altLang="es-C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R" altLang="es-C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8198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E31F481-4F6A-3A05-F29D-56A284B5EEDA}"/>
            </a:ext>
          </a:extLst>
        </p:cNvPr>
        <p:cNvGrpSpPr/>
        <p:nvPr/>
      </p:nvGrpSpPr>
      <p:grpSpPr>
        <a:xfrm>
          <a:off x="0" y="0"/>
          <a:ext cx="0" cy="0"/>
          <a:chOff x="0" y="0"/>
          <a:chExt cx="0" cy="0"/>
        </a:xfrm>
      </p:grpSpPr>
      <p:sp>
        <p:nvSpPr>
          <p:cNvPr id="2" name="Título 1_1">
            <a:extLst>
              <a:ext uri="{FF2B5EF4-FFF2-40B4-BE49-F238E27FC236}">
                <a16:creationId xmlns:a16="http://schemas.microsoft.com/office/drawing/2014/main" xmlns="" id="{1AC15089-7EC7-78FF-A048-3FE8C8AB5ED6}"/>
              </a:ext>
            </a:extLst>
          </p:cNvPr>
          <p:cNvSpPr txBox="1">
            <a:spLocks noGrp="1"/>
          </p:cNvSpPr>
          <p:nvPr>
            <p:ph type="title" idx="4294967295"/>
          </p:nvPr>
        </p:nvSpPr>
        <p:spPr>
          <a:xfrm>
            <a:off x="724133" y="569584"/>
            <a:ext cx="9071280" cy="369332"/>
          </a:xfrm>
        </p:spPr>
        <p:txBody>
          <a:bodyPr anchorCtr="0">
            <a:spAutoFit/>
          </a:bodyPr>
          <a:lstStyle/>
          <a:p>
            <a:pPr lvl="0" algn="l"/>
            <a:r>
              <a:rPr lang="es-CR" sz="2400" b="1" dirty="0" err="1">
                <a:solidFill>
                  <a:srgbClr val="DD826E"/>
                </a:solidFill>
                <a:latin typeface="Avenir Book" panose="02000503020000020003" pitchFamily="2" charset="0"/>
              </a:rPr>
              <a:t>Informações</a:t>
            </a:r>
            <a:r>
              <a:rPr lang="es-CR" sz="2400" b="1" dirty="0">
                <a:solidFill>
                  <a:srgbClr val="DD826E"/>
                </a:solidFill>
                <a:latin typeface="Avenir Book" panose="02000503020000020003" pitchFamily="2" charset="0"/>
              </a:rPr>
              <a:t> de </a:t>
            </a:r>
            <a:r>
              <a:rPr lang="es-CR" sz="2400" b="1" dirty="0" err="1">
                <a:solidFill>
                  <a:srgbClr val="DD826E"/>
                </a:solidFill>
                <a:latin typeface="Avenir Book" panose="02000503020000020003" pitchFamily="2" charset="0"/>
              </a:rPr>
              <a:t>contato</a:t>
            </a:r>
            <a:endParaRPr lang="es-CR" sz="2400" b="1" dirty="0">
              <a:solidFill>
                <a:srgbClr val="DD826E"/>
              </a:solidFill>
              <a:latin typeface="Avenir Book" panose="02000503020000020003" pitchFamily="2" charset="0"/>
            </a:endParaRPr>
          </a:p>
        </p:txBody>
      </p:sp>
      <p:sp>
        <p:nvSpPr>
          <p:cNvPr id="15" name="CuadroTexto 14">
            <a:extLst>
              <a:ext uri="{FF2B5EF4-FFF2-40B4-BE49-F238E27FC236}">
                <a16:creationId xmlns:a16="http://schemas.microsoft.com/office/drawing/2014/main" xmlns="" id="{0255E015-897E-B7A9-27D1-57DC039E1230}"/>
              </a:ext>
            </a:extLst>
          </p:cNvPr>
          <p:cNvSpPr txBox="1"/>
          <p:nvPr/>
        </p:nvSpPr>
        <p:spPr>
          <a:xfrm>
            <a:off x="248189" y="1205558"/>
            <a:ext cx="9326731" cy="3785652"/>
          </a:xfrm>
          <a:prstGeom prst="rect">
            <a:avLst/>
          </a:prstGeom>
          <a:noFill/>
        </p:spPr>
        <p:txBody>
          <a:bodyPr wrap="square" rtlCol="0">
            <a:spAutoFit/>
          </a:bodyPr>
          <a:lstStyle/>
          <a:p>
            <a:endParaRPr lang="pt-BR" dirty="0"/>
          </a:p>
          <a:p>
            <a:r>
              <a:rPr lang="pt-BR" dirty="0" err="1">
                <a:hlinkClick r:id="rId3"/>
              </a:rPr>
              <a:t>marcela.gil</a:t>
            </a:r>
            <a:r>
              <a:rPr lang="en-US" dirty="0">
                <a:hlinkClick r:id="rId3"/>
              </a:rPr>
              <a:t>@ucr.ac.cr</a:t>
            </a:r>
          </a:p>
          <a:p>
            <a:endParaRPr lang="pt-BR" dirty="0">
              <a:hlinkClick r:id="rId3"/>
            </a:endParaRPr>
          </a:p>
          <a:p>
            <a:r>
              <a:rPr lang="pt-BR" dirty="0">
                <a:hlinkClick r:id="rId3"/>
              </a:rPr>
              <a:t>https://ebci.ucr.ac.cr/</a:t>
            </a:r>
            <a:endParaRPr lang="pt-BR" dirty="0"/>
          </a:p>
          <a:p>
            <a:endParaRPr lang="es-CR" dirty="0"/>
          </a:p>
          <a:p>
            <a:r>
              <a:rPr lang="es-CR" u="sng" dirty="0">
                <a:hlinkClick r:id="rId4"/>
              </a:rPr>
              <a:t>https://www.facebook.com/ebciucr</a:t>
            </a:r>
            <a:endParaRPr lang="es-CR" u="sng" dirty="0"/>
          </a:p>
          <a:p>
            <a:endParaRPr lang="es-CR" dirty="0"/>
          </a:p>
          <a:p>
            <a:r>
              <a:rPr lang="es-CR" u="sng" dirty="0">
                <a:hlinkClick r:id="rId5"/>
              </a:rPr>
              <a:t>https://www.instagram.com/ebciucr/?hl=es-la</a:t>
            </a:r>
            <a:endParaRPr lang="es-CR" u="sng" dirty="0"/>
          </a:p>
          <a:p>
            <a:endParaRPr lang="es-CR" dirty="0"/>
          </a:p>
          <a:p>
            <a:r>
              <a:rPr lang="es-CR" u="sng" dirty="0">
                <a:hlinkClick r:id="rId6"/>
              </a:rPr>
              <a:t>https://www.youtube.com/channel/UClRlNFvR-Ng_ZOf011zvJKA</a:t>
            </a:r>
            <a:endParaRPr lang="es-CR" dirty="0"/>
          </a:p>
          <a:p>
            <a:endParaRPr lang="es-CR" sz="1400" dirty="0">
              <a:latin typeface="Avenir Book" panose="02000503020000020003" pitchFamily="2" charset="0"/>
            </a:endParaRPr>
          </a:p>
          <a:p>
            <a:endParaRPr lang="es-CR" sz="1600" dirty="0"/>
          </a:p>
          <a:p>
            <a:endParaRPr lang="es-CR" sz="1600" dirty="0"/>
          </a:p>
          <a:p>
            <a:endParaRPr lang="es-CR" sz="1400" dirty="0">
              <a:latin typeface="Avenir Book" panose="02000503020000020003" pitchFamily="2" charset="0"/>
            </a:endParaRPr>
          </a:p>
        </p:txBody>
      </p:sp>
      <p:grpSp>
        <p:nvGrpSpPr>
          <p:cNvPr id="35" name="Grupo 34">
            <a:extLst>
              <a:ext uri="{FF2B5EF4-FFF2-40B4-BE49-F238E27FC236}">
                <a16:creationId xmlns:a16="http://schemas.microsoft.com/office/drawing/2014/main" xmlns="" id="{26896B59-B0A0-908F-70B4-6619C2236764}"/>
              </a:ext>
            </a:extLst>
          </p:cNvPr>
          <p:cNvGrpSpPr/>
          <p:nvPr/>
        </p:nvGrpSpPr>
        <p:grpSpPr>
          <a:xfrm>
            <a:off x="6106160" y="193040"/>
            <a:ext cx="3817646" cy="4673645"/>
            <a:chOff x="6106160" y="193040"/>
            <a:chExt cx="3817646" cy="4673645"/>
          </a:xfrm>
          <a:blipFill dpi="0" rotWithShape="1">
            <a:blip r:embed="rId7">
              <a:alphaModFix amt="44807"/>
            </a:blip>
            <a:srcRect/>
            <a:stretch>
              <a:fillRect/>
            </a:stretch>
          </a:blipFill>
        </p:grpSpPr>
        <p:sp>
          <p:nvSpPr>
            <p:cNvPr id="31" name="Rectángulo redondeado 30">
              <a:extLst>
                <a:ext uri="{FF2B5EF4-FFF2-40B4-BE49-F238E27FC236}">
                  <a16:creationId xmlns:a16="http://schemas.microsoft.com/office/drawing/2014/main" xmlns="" id="{CC4E52BB-E15A-CDB1-236D-8BC628D68E7D}"/>
                </a:ext>
              </a:extLst>
            </p:cNvPr>
            <p:cNvSpPr/>
            <p:nvPr/>
          </p:nvSpPr>
          <p:spPr>
            <a:xfrm>
              <a:off x="6106160" y="61976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2" name="Rectángulo redondeado 31">
              <a:extLst>
                <a:ext uri="{FF2B5EF4-FFF2-40B4-BE49-F238E27FC236}">
                  <a16:creationId xmlns:a16="http://schemas.microsoft.com/office/drawing/2014/main" xmlns="" id="{A35F7DE1-15CE-1049-1378-0A101F5B14E9}"/>
                </a:ext>
              </a:extLst>
            </p:cNvPr>
            <p:cNvSpPr/>
            <p:nvPr/>
          </p:nvSpPr>
          <p:spPr>
            <a:xfrm>
              <a:off x="7080682" y="88396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3" name="Rectángulo redondeado 32">
              <a:extLst>
                <a:ext uri="{FF2B5EF4-FFF2-40B4-BE49-F238E27FC236}">
                  <a16:creationId xmlns:a16="http://schemas.microsoft.com/office/drawing/2014/main" xmlns="" id="{73D7E799-1857-22E8-AC5F-AC3A056E2866}"/>
                </a:ext>
              </a:extLst>
            </p:cNvPr>
            <p:cNvSpPr/>
            <p:nvPr/>
          </p:nvSpPr>
          <p:spPr>
            <a:xfrm>
              <a:off x="8055205" y="19304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4" name="Rectángulo redondeado 33">
              <a:extLst>
                <a:ext uri="{FF2B5EF4-FFF2-40B4-BE49-F238E27FC236}">
                  <a16:creationId xmlns:a16="http://schemas.microsoft.com/office/drawing/2014/main" xmlns="" id="{D9BAACA9-D834-3525-54AD-DC9F00C5FD9F}"/>
                </a:ext>
              </a:extLst>
            </p:cNvPr>
            <p:cNvSpPr/>
            <p:nvPr/>
          </p:nvSpPr>
          <p:spPr>
            <a:xfrm>
              <a:off x="9060206" y="84391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grpSp>
    </p:spTree>
    <p:extLst>
      <p:ext uri="{BB962C8B-B14F-4D97-AF65-F5344CB8AC3E}">
        <p14:creationId xmlns:p14="http://schemas.microsoft.com/office/powerpoint/2010/main" val="172326496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_1">
            <a:extLst>
              <a:ext uri="{FF2B5EF4-FFF2-40B4-BE49-F238E27FC236}">
                <a16:creationId xmlns:a16="http://schemas.microsoft.com/office/drawing/2014/main" xmlns="" id="{02CA2511-FCD8-45C2-854D-4D8837B4785E}"/>
              </a:ext>
            </a:extLst>
          </p:cNvPr>
          <p:cNvSpPr txBox="1">
            <a:spLocks noGrp="1"/>
          </p:cNvSpPr>
          <p:nvPr>
            <p:ph type="title" idx="4294967295"/>
          </p:nvPr>
        </p:nvSpPr>
        <p:spPr>
          <a:xfrm>
            <a:off x="503640" y="514633"/>
            <a:ext cx="9071280" cy="369332"/>
          </a:xfrm>
        </p:spPr>
        <p:txBody>
          <a:bodyPr anchorCtr="0">
            <a:spAutoFit/>
          </a:bodyPr>
          <a:lstStyle/>
          <a:p>
            <a:pPr lvl="0" algn="l"/>
            <a:r>
              <a:rPr lang="es-CR" sz="2400" b="1" dirty="0" err="1">
                <a:solidFill>
                  <a:srgbClr val="DD826E"/>
                </a:solidFill>
                <a:latin typeface="Avenir Book" panose="02000503020000020003" pitchFamily="2" charset="0"/>
              </a:rPr>
              <a:t>Referências</a:t>
            </a:r>
            <a:endParaRPr lang="es-CR" sz="2400" b="1" dirty="0">
              <a:solidFill>
                <a:srgbClr val="DD826E"/>
              </a:solidFill>
              <a:latin typeface="Avenir Book" panose="02000503020000020003" pitchFamily="2" charset="0"/>
            </a:endParaRPr>
          </a:p>
        </p:txBody>
      </p:sp>
      <p:sp>
        <p:nvSpPr>
          <p:cNvPr id="15" name="CuadroTexto 14">
            <a:extLst>
              <a:ext uri="{FF2B5EF4-FFF2-40B4-BE49-F238E27FC236}">
                <a16:creationId xmlns:a16="http://schemas.microsoft.com/office/drawing/2014/main" xmlns="" id="{22E55C0D-4A83-09DC-A55C-AEEFE70C566F}"/>
              </a:ext>
            </a:extLst>
          </p:cNvPr>
          <p:cNvSpPr txBox="1"/>
          <p:nvPr/>
        </p:nvSpPr>
        <p:spPr>
          <a:xfrm>
            <a:off x="248190" y="1035062"/>
            <a:ext cx="8812016" cy="3939540"/>
          </a:xfrm>
          <a:prstGeom prst="rect">
            <a:avLst/>
          </a:prstGeom>
          <a:noFill/>
        </p:spPr>
        <p:txBody>
          <a:bodyPr wrap="square" rtlCol="0">
            <a:spAutoFit/>
          </a:bodyPr>
          <a:lstStyle/>
          <a:p>
            <a:r>
              <a:rPr lang="es-CR" sz="1600" dirty="0"/>
              <a:t>Araya González, T., &amp; Mora Arguedas, A. (2024). </a:t>
            </a:r>
            <a:r>
              <a:rPr lang="es-CR" sz="1600" i="1" dirty="0"/>
              <a:t>Estudio del comportamiento informacional de las personas agricultoras de plantas ornamentales del distrito de La Tigra de San Carlos, Costa Rica, en función de su actividad productiva</a:t>
            </a:r>
            <a:r>
              <a:rPr lang="es-CR" sz="1600" dirty="0"/>
              <a:t> [Tesis de licenciatura, Universidad de Costa Rica]. Universidad de Costa Rica.</a:t>
            </a:r>
          </a:p>
          <a:p>
            <a:r>
              <a:rPr lang="es-CR" sz="1600" dirty="0"/>
              <a:t>Bonilla Jiménez, J. C., Cortés Montero, E. de J., Castro, J. E., Matarrita Acosta, A., Quirós Angulo, E., &amp; Rojas </a:t>
            </a:r>
            <a:r>
              <a:rPr lang="es-CR" sz="1600" dirty="0" err="1"/>
              <a:t>Rojas</a:t>
            </a:r>
            <a:r>
              <a:rPr lang="es-CR" sz="1600" dirty="0"/>
              <a:t>, M. (2025). </a:t>
            </a:r>
            <a:r>
              <a:rPr lang="es-CR" sz="1600" i="1" dirty="0"/>
              <a:t>Información y ocio: Prácticas informacionales que realizan las personas adultas usuarias de bibliotecas públicas en el contexto de un pasatiempo</a:t>
            </a:r>
            <a:r>
              <a:rPr lang="es-CR" sz="1600" dirty="0"/>
              <a:t> [Seminario de graduación, Universidad de Costa Rica]. Universidad de Costa Rica.</a:t>
            </a:r>
          </a:p>
          <a:p>
            <a:r>
              <a:rPr lang="es-CR" sz="1600" dirty="0"/>
              <a:t>Guillén Jiménez, G., Briceño Álvarez, I., &amp; Hernández Arroyo, W. (2025, 1-3 de setiembre). </a:t>
            </a:r>
            <a:r>
              <a:rPr lang="es-CR" sz="1600" i="1" dirty="0"/>
              <a:t>Acercamiento al comportamiento de uso de los usuarios de las bibliotecas nacionales de Costa Rica y El Salvador</a:t>
            </a:r>
            <a:r>
              <a:rPr lang="es-CR" sz="1600" dirty="0"/>
              <a:t>. Ponencia presentada en el VII Congreso Internacional de Investigación sobre Usuarios de la Información, Universidad de Costa Rica y Colegio de Profesionales en Bibliotecología de Costa Rica, San Pedro de Montes de Oca, Costa Rica.</a:t>
            </a:r>
          </a:p>
          <a:p>
            <a:endParaRPr lang="es-CR" sz="1400" dirty="0">
              <a:latin typeface="Avenir Book" panose="02000503020000020003" pitchFamily="2" charset="0"/>
            </a:endParaRPr>
          </a:p>
          <a:p>
            <a:endParaRPr lang="es-CR" sz="1400" dirty="0">
              <a:latin typeface="Avenir Book" panose="02000503020000020003" pitchFamily="2" charset="0"/>
            </a:endParaRPr>
          </a:p>
          <a:p>
            <a:endParaRPr lang="es-CR" sz="1400" dirty="0">
              <a:latin typeface="Avenir Book" panose="02000503020000020003" pitchFamily="2" charset="0"/>
            </a:endParaRPr>
          </a:p>
        </p:txBody>
      </p:sp>
      <p:grpSp>
        <p:nvGrpSpPr>
          <p:cNvPr id="35" name="Grupo 34">
            <a:extLst>
              <a:ext uri="{FF2B5EF4-FFF2-40B4-BE49-F238E27FC236}">
                <a16:creationId xmlns:a16="http://schemas.microsoft.com/office/drawing/2014/main" xmlns="" id="{2EE20932-3DC1-9015-9844-06011520A540}"/>
              </a:ext>
            </a:extLst>
          </p:cNvPr>
          <p:cNvGrpSpPr/>
          <p:nvPr/>
        </p:nvGrpSpPr>
        <p:grpSpPr>
          <a:xfrm>
            <a:off x="6106160" y="193040"/>
            <a:ext cx="3817646" cy="4673645"/>
            <a:chOff x="6106160" y="193040"/>
            <a:chExt cx="3817646" cy="4673645"/>
          </a:xfrm>
          <a:blipFill dpi="0" rotWithShape="1">
            <a:blip r:embed="rId3">
              <a:alphaModFix amt="44807"/>
            </a:blip>
            <a:srcRect/>
            <a:stretch>
              <a:fillRect/>
            </a:stretch>
          </a:blipFill>
        </p:grpSpPr>
        <p:sp>
          <p:nvSpPr>
            <p:cNvPr id="31" name="Rectángulo redondeado 30">
              <a:extLst>
                <a:ext uri="{FF2B5EF4-FFF2-40B4-BE49-F238E27FC236}">
                  <a16:creationId xmlns:a16="http://schemas.microsoft.com/office/drawing/2014/main" xmlns="" id="{CEA00033-5565-4507-E26D-AE87B4FE83DF}"/>
                </a:ext>
              </a:extLst>
            </p:cNvPr>
            <p:cNvSpPr/>
            <p:nvPr/>
          </p:nvSpPr>
          <p:spPr>
            <a:xfrm>
              <a:off x="6106160" y="61976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2" name="Rectángulo redondeado 31">
              <a:extLst>
                <a:ext uri="{FF2B5EF4-FFF2-40B4-BE49-F238E27FC236}">
                  <a16:creationId xmlns:a16="http://schemas.microsoft.com/office/drawing/2014/main" xmlns="" id="{BB0CF9E4-3D05-1A5A-7B47-A6E835B74C3A}"/>
                </a:ext>
              </a:extLst>
            </p:cNvPr>
            <p:cNvSpPr/>
            <p:nvPr/>
          </p:nvSpPr>
          <p:spPr>
            <a:xfrm>
              <a:off x="7080682" y="88396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3" name="Rectángulo redondeado 32">
              <a:extLst>
                <a:ext uri="{FF2B5EF4-FFF2-40B4-BE49-F238E27FC236}">
                  <a16:creationId xmlns:a16="http://schemas.microsoft.com/office/drawing/2014/main" xmlns="" id="{A0C6C982-4E5C-4090-308D-3B34B9B2A868}"/>
                </a:ext>
              </a:extLst>
            </p:cNvPr>
            <p:cNvSpPr/>
            <p:nvPr/>
          </p:nvSpPr>
          <p:spPr>
            <a:xfrm>
              <a:off x="8055205" y="19304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4" name="Rectángulo redondeado 33">
              <a:extLst>
                <a:ext uri="{FF2B5EF4-FFF2-40B4-BE49-F238E27FC236}">
                  <a16:creationId xmlns:a16="http://schemas.microsoft.com/office/drawing/2014/main" xmlns="" id="{0CFA34A9-5AB5-00A0-B480-6EAEE000250C}"/>
                </a:ext>
              </a:extLst>
            </p:cNvPr>
            <p:cNvSpPr/>
            <p:nvPr/>
          </p:nvSpPr>
          <p:spPr>
            <a:xfrm>
              <a:off x="9060206" y="84391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grpSp>
    </p:spTree>
    <p:extLst>
      <p:ext uri="{BB962C8B-B14F-4D97-AF65-F5344CB8AC3E}">
        <p14:creationId xmlns:p14="http://schemas.microsoft.com/office/powerpoint/2010/main" val="395458828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1634B58-A180-9E49-2267-E5338A56ACAA}"/>
            </a:ext>
          </a:extLst>
        </p:cNvPr>
        <p:cNvGrpSpPr/>
        <p:nvPr/>
      </p:nvGrpSpPr>
      <p:grpSpPr>
        <a:xfrm>
          <a:off x="0" y="0"/>
          <a:ext cx="0" cy="0"/>
          <a:chOff x="0" y="0"/>
          <a:chExt cx="0" cy="0"/>
        </a:xfrm>
      </p:grpSpPr>
      <p:sp>
        <p:nvSpPr>
          <p:cNvPr id="2" name="Título 1_1">
            <a:extLst>
              <a:ext uri="{FF2B5EF4-FFF2-40B4-BE49-F238E27FC236}">
                <a16:creationId xmlns:a16="http://schemas.microsoft.com/office/drawing/2014/main" xmlns="" id="{741A4B50-AE07-3CB0-8413-FD06F0C2C75D}"/>
              </a:ext>
            </a:extLst>
          </p:cNvPr>
          <p:cNvSpPr txBox="1">
            <a:spLocks noGrp="1"/>
          </p:cNvSpPr>
          <p:nvPr>
            <p:ph type="title" idx="4294967295"/>
          </p:nvPr>
        </p:nvSpPr>
        <p:spPr>
          <a:xfrm>
            <a:off x="503640" y="514633"/>
            <a:ext cx="9071280" cy="369332"/>
          </a:xfrm>
        </p:spPr>
        <p:txBody>
          <a:bodyPr anchorCtr="0">
            <a:spAutoFit/>
          </a:bodyPr>
          <a:lstStyle/>
          <a:p>
            <a:pPr lvl="0" algn="l"/>
            <a:r>
              <a:rPr lang="es-CR" sz="2400" b="1" dirty="0" err="1">
                <a:solidFill>
                  <a:srgbClr val="DD826E"/>
                </a:solidFill>
                <a:latin typeface="Avenir Book" panose="02000503020000020003" pitchFamily="2" charset="0"/>
              </a:rPr>
              <a:t>Referências</a:t>
            </a:r>
            <a:endParaRPr lang="es-CR" sz="2400" b="1" dirty="0">
              <a:solidFill>
                <a:srgbClr val="DD826E"/>
              </a:solidFill>
              <a:latin typeface="Avenir Book" panose="02000503020000020003" pitchFamily="2" charset="0"/>
            </a:endParaRPr>
          </a:p>
        </p:txBody>
      </p:sp>
      <p:sp>
        <p:nvSpPr>
          <p:cNvPr id="15" name="CuadroTexto 14">
            <a:extLst>
              <a:ext uri="{FF2B5EF4-FFF2-40B4-BE49-F238E27FC236}">
                <a16:creationId xmlns:a16="http://schemas.microsoft.com/office/drawing/2014/main" xmlns="" id="{BAC22CBB-52DC-02C1-65A5-28F6025BAC19}"/>
              </a:ext>
            </a:extLst>
          </p:cNvPr>
          <p:cNvSpPr txBox="1"/>
          <p:nvPr/>
        </p:nvSpPr>
        <p:spPr>
          <a:xfrm>
            <a:off x="248190" y="1035062"/>
            <a:ext cx="9492440" cy="4278094"/>
          </a:xfrm>
          <a:prstGeom prst="rect">
            <a:avLst/>
          </a:prstGeom>
          <a:noFill/>
        </p:spPr>
        <p:txBody>
          <a:bodyPr wrap="square" rtlCol="0">
            <a:spAutoFit/>
          </a:bodyPr>
          <a:lstStyle/>
          <a:p>
            <a:r>
              <a:rPr lang="es-CR" sz="1600" dirty="0"/>
              <a:t>Hernández Arroyo, W. (2021). </a:t>
            </a:r>
            <a:r>
              <a:rPr lang="es-CR" sz="1600" i="1" dirty="0"/>
              <a:t>Estudio de necesidades, prácticas y satisfacción informacional de las personas productoras de café del cantón de Atenas, Alajuela, asociadas a COOPEATENAS R.L., en su contexto cotidiano</a:t>
            </a:r>
            <a:r>
              <a:rPr lang="es-CR" sz="1600" dirty="0"/>
              <a:t> [Tesis de licenciatura, Universidad de Costa Rica]. Universidad de Costa Rica.</a:t>
            </a:r>
          </a:p>
          <a:p>
            <a:r>
              <a:rPr lang="es-CR" sz="1600" dirty="0"/>
              <a:t>Hernández Arroyo, W. (2025, 1-3 de setiembre). </a:t>
            </a:r>
            <a:r>
              <a:rPr lang="es-CR" sz="1600" i="1" dirty="0"/>
              <a:t>El perfil informativo de las mujeres productoras de café de Tarrazú, Costa Rica: sus necesidades de información</a:t>
            </a:r>
            <a:r>
              <a:rPr lang="es-CR" sz="1600" dirty="0"/>
              <a:t>. Ponencia presentada en el VII Congreso Internacional de Investigación sobre Usuarios de la Información, Universidad de Costa Rica, Escuela de Bibliotecología y Ciencias de la Información, San Pedro de Montes de Oca, Costa Rica.</a:t>
            </a:r>
          </a:p>
          <a:p>
            <a:r>
              <a:rPr lang="es-CR" sz="1600" dirty="0"/>
              <a:t>Lacayo Campos, M. (en prensa). </a:t>
            </a:r>
            <a:r>
              <a:rPr lang="es-CR" sz="1600" i="1" dirty="0"/>
              <a:t>Necesidades de información durante el proceso migratorio de las personas que inmigraron a Costa Rica entre 2017 y 2023</a:t>
            </a:r>
            <a:r>
              <a:rPr lang="es-CR" sz="1600" dirty="0"/>
              <a:t> [Tesis de maestría, Universidad de Costa Rica]. Universidad de Costa Rica.</a:t>
            </a:r>
          </a:p>
          <a:p>
            <a:r>
              <a:rPr lang="es-CR" sz="1400" dirty="0"/>
              <a:t>Monge González, D. (2023). </a:t>
            </a:r>
            <a:r>
              <a:rPr lang="es-CR" sz="1400" i="1" dirty="0"/>
              <a:t>Análisis del comportamiento informacional de participantes del Programa Institucional para la Persona Adulta y Adulta Mayor en la Universidad de Costa Rica para la evaluación del cumplimiento del principio de autorrealización de las Naciones Unidas en esta población, durante el 2022</a:t>
            </a:r>
            <a:r>
              <a:rPr lang="es-CR" sz="1400" dirty="0"/>
              <a:t> [Tesis de licenciatura, Universidad de Costa Rica]. Universidad de Costa Rica.</a:t>
            </a:r>
          </a:p>
          <a:p>
            <a:r>
              <a:rPr lang="es-CR" sz="1400" dirty="0"/>
              <a:t>Pérez Quesada, R. (en prensa). </a:t>
            </a:r>
            <a:r>
              <a:rPr lang="es-CR" sz="1400" i="1" dirty="0"/>
              <a:t>Comportamiento informacional de los estudiantes de las carreras de licenciatura de la Universidad Santa Paula, para la determinación del papel que posee la evidencia científica en un contexto de Práctica Clínica Supervisada</a:t>
            </a:r>
            <a:r>
              <a:rPr lang="es-CR" sz="1400" dirty="0"/>
              <a:t> [Tesis de maestría, Universidad de Costa Rica]. Universidad de Costa Rica.</a:t>
            </a:r>
          </a:p>
          <a:p>
            <a:endParaRPr lang="es-CR" sz="1400" dirty="0">
              <a:latin typeface="Avenir Book" panose="02000503020000020003" pitchFamily="2" charset="0"/>
            </a:endParaRPr>
          </a:p>
        </p:txBody>
      </p:sp>
      <p:grpSp>
        <p:nvGrpSpPr>
          <p:cNvPr id="35" name="Grupo 34">
            <a:extLst>
              <a:ext uri="{FF2B5EF4-FFF2-40B4-BE49-F238E27FC236}">
                <a16:creationId xmlns:a16="http://schemas.microsoft.com/office/drawing/2014/main" xmlns="" id="{1EB73B63-0755-2B23-F6A4-A4C3E76DD8FF}"/>
              </a:ext>
            </a:extLst>
          </p:cNvPr>
          <p:cNvGrpSpPr/>
          <p:nvPr/>
        </p:nvGrpSpPr>
        <p:grpSpPr>
          <a:xfrm>
            <a:off x="6106160" y="193040"/>
            <a:ext cx="3817646" cy="4673645"/>
            <a:chOff x="6106160" y="193040"/>
            <a:chExt cx="3817646" cy="4673645"/>
          </a:xfrm>
          <a:blipFill dpi="0" rotWithShape="1">
            <a:blip r:embed="rId3">
              <a:alphaModFix amt="44807"/>
            </a:blip>
            <a:srcRect/>
            <a:stretch>
              <a:fillRect/>
            </a:stretch>
          </a:blipFill>
        </p:grpSpPr>
        <p:sp>
          <p:nvSpPr>
            <p:cNvPr id="31" name="Rectángulo redondeado 30">
              <a:extLst>
                <a:ext uri="{FF2B5EF4-FFF2-40B4-BE49-F238E27FC236}">
                  <a16:creationId xmlns:a16="http://schemas.microsoft.com/office/drawing/2014/main" xmlns="" id="{C2E90B28-365F-CC48-61B2-85664E5C427F}"/>
                </a:ext>
              </a:extLst>
            </p:cNvPr>
            <p:cNvSpPr/>
            <p:nvPr/>
          </p:nvSpPr>
          <p:spPr>
            <a:xfrm>
              <a:off x="6106160" y="61976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2" name="Rectángulo redondeado 31">
              <a:extLst>
                <a:ext uri="{FF2B5EF4-FFF2-40B4-BE49-F238E27FC236}">
                  <a16:creationId xmlns:a16="http://schemas.microsoft.com/office/drawing/2014/main" xmlns="" id="{80A5BE10-C13A-D312-5892-F58736CC6A45}"/>
                </a:ext>
              </a:extLst>
            </p:cNvPr>
            <p:cNvSpPr/>
            <p:nvPr/>
          </p:nvSpPr>
          <p:spPr>
            <a:xfrm>
              <a:off x="7080682" y="88396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3" name="Rectángulo redondeado 32">
              <a:extLst>
                <a:ext uri="{FF2B5EF4-FFF2-40B4-BE49-F238E27FC236}">
                  <a16:creationId xmlns:a16="http://schemas.microsoft.com/office/drawing/2014/main" xmlns="" id="{F9EB29A6-2D3E-E653-A286-1C59F1900B0B}"/>
                </a:ext>
              </a:extLst>
            </p:cNvPr>
            <p:cNvSpPr/>
            <p:nvPr/>
          </p:nvSpPr>
          <p:spPr>
            <a:xfrm>
              <a:off x="8055205" y="19304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4" name="Rectángulo redondeado 33">
              <a:extLst>
                <a:ext uri="{FF2B5EF4-FFF2-40B4-BE49-F238E27FC236}">
                  <a16:creationId xmlns:a16="http://schemas.microsoft.com/office/drawing/2014/main" xmlns="" id="{62D4901C-83E3-D2FA-B24B-FFA0562E8835}"/>
                </a:ext>
              </a:extLst>
            </p:cNvPr>
            <p:cNvSpPr/>
            <p:nvPr/>
          </p:nvSpPr>
          <p:spPr>
            <a:xfrm>
              <a:off x="9060206" y="84391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grpSp>
    </p:spTree>
    <p:extLst>
      <p:ext uri="{BB962C8B-B14F-4D97-AF65-F5344CB8AC3E}">
        <p14:creationId xmlns:p14="http://schemas.microsoft.com/office/powerpoint/2010/main" val="251235086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2787509-E452-E290-57EC-DF8E322F7F55}"/>
              </a:ext>
            </a:extLst>
          </p:cNvPr>
          <p:cNvSpPr>
            <a:spLocks noGrp="1"/>
          </p:cNvSpPr>
          <p:nvPr>
            <p:ph type="title"/>
          </p:nvPr>
        </p:nvSpPr>
        <p:spPr/>
        <p:txBody>
          <a:bodyPr/>
          <a:lstStyle/>
          <a:p>
            <a:r>
              <a:rPr lang="pt-BR" sz="3200" b="1" dirty="0">
                <a:solidFill>
                  <a:schemeClr val="accent2">
                    <a:lumMod val="75000"/>
                  </a:schemeClr>
                </a:solidFill>
                <a:latin typeface="Myriad Pro" panose="020B0503030403020204" pitchFamily="34" charset="0"/>
                <a:ea typeface="+mn-ea"/>
                <a:cs typeface="+mn-cs"/>
              </a:rPr>
              <a:t>Conteúdo</a:t>
            </a:r>
            <a:endParaRPr lang="es-CR" sz="3200" b="1" dirty="0">
              <a:solidFill>
                <a:schemeClr val="accent2">
                  <a:lumMod val="75000"/>
                </a:schemeClr>
              </a:solidFill>
              <a:latin typeface="Myriad Pro" panose="020B0503030403020204" pitchFamily="34" charset="0"/>
              <a:ea typeface="+mn-ea"/>
              <a:cs typeface="+mn-cs"/>
            </a:endParaRPr>
          </a:p>
        </p:txBody>
      </p:sp>
      <p:sp>
        <p:nvSpPr>
          <p:cNvPr id="3" name="Título 2">
            <a:extLst>
              <a:ext uri="{FF2B5EF4-FFF2-40B4-BE49-F238E27FC236}">
                <a16:creationId xmlns:a16="http://schemas.microsoft.com/office/drawing/2014/main" xmlns="" id="{6A8C25F5-1A78-22AB-7819-DA3F1CD356B7}"/>
              </a:ext>
            </a:extLst>
          </p:cNvPr>
          <p:cNvSpPr>
            <a:spLocks noGrp="1"/>
          </p:cNvSpPr>
          <p:nvPr>
            <p:ph type="title" idx="4294967295"/>
          </p:nvPr>
        </p:nvSpPr>
        <p:spPr/>
        <p:txBody>
          <a:bodyPr/>
          <a:lstStyle/>
          <a:p>
            <a:endParaRPr lang="es-CR"/>
          </a:p>
        </p:txBody>
      </p:sp>
      <p:sp>
        <p:nvSpPr>
          <p:cNvPr id="4" name="Marcador de contenido 3">
            <a:extLst>
              <a:ext uri="{FF2B5EF4-FFF2-40B4-BE49-F238E27FC236}">
                <a16:creationId xmlns:a16="http://schemas.microsoft.com/office/drawing/2014/main" xmlns="" id="{C35CCD03-42F2-447A-20E7-6471299412EF}"/>
              </a:ext>
            </a:extLst>
          </p:cNvPr>
          <p:cNvSpPr>
            <a:spLocks noGrp="1"/>
          </p:cNvSpPr>
          <p:nvPr>
            <p:ph idx="1"/>
          </p:nvPr>
        </p:nvSpPr>
        <p:spPr/>
        <p:txBody>
          <a:bodyPr>
            <a:normAutofit/>
          </a:bodyPr>
          <a:lstStyle/>
          <a:p>
            <a:r>
              <a:rPr lang="pt-BR" b="1" dirty="0">
                <a:solidFill>
                  <a:schemeClr val="accent2">
                    <a:lumMod val="75000"/>
                  </a:schemeClr>
                </a:solidFill>
                <a:latin typeface="Myriad Pro" panose="020B0503030403020204" pitchFamily="34" charset="0"/>
                <a:ea typeface="+mn-ea"/>
                <a:cs typeface="+mn-cs"/>
              </a:rPr>
              <a:t>Informações gerais</a:t>
            </a:r>
          </a:p>
          <a:p>
            <a:r>
              <a:rPr lang="pt-BR" b="1" dirty="0">
                <a:solidFill>
                  <a:schemeClr val="accent2">
                    <a:lumMod val="75000"/>
                  </a:schemeClr>
                </a:solidFill>
                <a:latin typeface="Myriad Pro" panose="020B0503030403020204" pitchFamily="34" charset="0"/>
                <a:ea typeface="+mn-ea"/>
                <a:cs typeface="+mn-cs"/>
              </a:rPr>
              <a:t>A Escola de Biblioteconomia e Ciência da Informação</a:t>
            </a:r>
          </a:p>
          <a:p>
            <a:r>
              <a:rPr lang="pt-BR" b="1" dirty="0">
                <a:solidFill>
                  <a:schemeClr val="accent2">
                    <a:lumMod val="75000"/>
                  </a:schemeClr>
                </a:solidFill>
                <a:latin typeface="Myriad Pro" panose="020B0503030403020204" pitchFamily="34" charset="0"/>
                <a:ea typeface="+mn-ea"/>
                <a:cs typeface="+mn-cs"/>
              </a:rPr>
              <a:t>Os Estudos de Usuários na EBCI-UCR</a:t>
            </a:r>
          </a:p>
          <a:p>
            <a:r>
              <a:rPr lang="pt-BR" b="1" dirty="0">
                <a:solidFill>
                  <a:schemeClr val="accent2">
                    <a:lumMod val="75000"/>
                  </a:schemeClr>
                </a:solidFill>
                <a:latin typeface="Myriad Pro" panose="020B0503030403020204" pitchFamily="34" charset="0"/>
                <a:ea typeface="+mn-ea"/>
                <a:cs typeface="+mn-cs"/>
              </a:rPr>
              <a:t>Trajetória de pesquisa</a:t>
            </a:r>
          </a:p>
        </p:txBody>
      </p:sp>
    </p:spTree>
    <p:extLst>
      <p:ext uri="{BB962C8B-B14F-4D97-AF65-F5344CB8AC3E}">
        <p14:creationId xmlns:p14="http://schemas.microsoft.com/office/powerpoint/2010/main" val="1756178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ECAAEFC-F8F1-E2F7-6F76-E7941F35E147}"/>
            </a:ext>
          </a:extLst>
        </p:cNvPr>
        <p:cNvGrpSpPr/>
        <p:nvPr/>
      </p:nvGrpSpPr>
      <p:grpSpPr>
        <a:xfrm>
          <a:off x="0" y="0"/>
          <a:ext cx="0" cy="0"/>
          <a:chOff x="0" y="0"/>
          <a:chExt cx="0" cy="0"/>
        </a:xfrm>
      </p:grpSpPr>
      <p:sp>
        <p:nvSpPr>
          <p:cNvPr id="2" name="Título 1_1">
            <a:extLst>
              <a:ext uri="{FF2B5EF4-FFF2-40B4-BE49-F238E27FC236}">
                <a16:creationId xmlns:a16="http://schemas.microsoft.com/office/drawing/2014/main" xmlns="" id="{50AD6873-5243-4F7A-C75F-4C08F3366104}"/>
              </a:ext>
            </a:extLst>
          </p:cNvPr>
          <p:cNvSpPr txBox="1">
            <a:spLocks noGrp="1"/>
          </p:cNvSpPr>
          <p:nvPr>
            <p:ph type="title" idx="4294967295"/>
          </p:nvPr>
        </p:nvSpPr>
        <p:spPr>
          <a:xfrm>
            <a:off x="503640" y="514633"/>
            <a:ext cx="9071280" cy="369332"/>
          </a:xfrm>
        </p:spPr>
        <p:txBody>
          <a:bodyPr anchorCtr="0">
            <a:spAutoFit/>
          </a:bodyPr>
          <a:lstStyle/>
          <a:p>
            <a:pPr lvl="0" algn="l"/>
            <a:r>
              <a:rPr lang="es-CR" sz="2400" b="1" dirty="0" err="1">
                <a:solidFill>
                  <a:srgbClr val="DD826E"/>
                </a:solidFill>
                <a:latin typeface="Avenir Book" panose="02000503020000020003" pitchFamily="2" charset="0"/>
              </a:rPr>
              <a:t>Referências</a:t>
            </a:r>
            <a:endParaRPr lang="es-CR" sz="2400" b="1" dirty="0">
              <a:solidFill>
                <a:srgbClr val="DD826E"/>
              </a:solidFill>
              <a:latin typeface="Avenir Book" panose="02000503020000020003" pitchFamily="2" charset="0"/>
            </a:endParaRPr>
          </a:p>
        </p:txBody>
      </p:sp>
      <p:sp>
        <p:nvSpPr>
          <p:cNvPr id="15" name="CuadroTexto 14">
            <a:extLst>
              <a:ext uri="{FF2B5EF4-FFF2-40B4-BE49-F238E27FC236}">
                <a16:creationId xmlns:a16="http://schemas.microsoft.com/office/drawing/2014/main" xmlns="" id="{27945D76-B9A5-D904-0560-C79DBA46FCE3}"/>
              </a:ext>
            </a:extLst>
          </p:cNvPr>
          <p:cNvSpPr txBox="1"/>
          <p:nvPr/>
        </p:nvSpPr>
        <p:spPr>
          <a:xfrm>
            <a:off x="248189" y="1205558"/>
            <a:ext cx="9326731" cy="5416868"/>
          </a:xfrm>
          <a:prstGeom prst="rect">
            <a:avLst/>
          </a:prstGeom>
          <a:noFill/>
        </p:spPr>
        <p:txBody>
          <a:bodyPr wrap="square" rtlCol="0">
            <a:spAutoFit/>
          </a:bodyPr>
          <a:lstStyle/>
          <a:p>
            <a:r>
              <a:rPr lang="es-CR" sz="1600" dirty="0"/>
              <a:t>Polanco Cortés, J. L. (2018). </a:t>
            </a:r>
            <a:r>
              <a:rPr lang="es-CR" sz="1600" i="1" dirty="0"/>
              <a:t>Comportamiento informacional en el depósito espontáneo de documentos en el repositorio </a:t>
            </a:r>
            <a:r>
              <a:rPr lang="es-CR" sz="1600" i="1" dirty="0" err="1"/>
              <a:t>Kérwá</a:t>
            </a:r>
            <a:r>
              <a:rPr lang="es-CR" sz="1600" i="1" dirty="0"/>
              <a:t> de la Universidad de Costa Rica</a:t>
            </a:r>
            <a:r>
              <a:rPr lang="es-CR" sz="1600" dirty="0"/>
              <a:t> [Tesis de licenciatura, Universidad de Costa Rica]. Universidad de Costa Rica.</a:t>
            </a:r>
          </a:p>
          <a:p>
            <a:r>
              <a:rPr lang="es-CR" sz="1600" dirty="0"/>
              <a:t>Quesada Romero, C. V. (2023). </a:t>
            </a:r>
            <a:r>
              <a:rPr lang="es-CR" sz="1600" i="1" dirty="0"/>
              <a:t>Estudio sobre el comportamiento informacional de las personas adultas mayores del Centro Diurno de la Tercera Edad Fuente del Saber en la Unión, Cartago, en relación con las Tecnologías de la Información y la Comunicación</a:t>
            </a:r>
            <a:r>
              <a:rPr lang="es-CR" sz="1600" dirty="0"/>
              <a:t> [Tesis de licenciatura, Universidad de Costa Rica]. Universidad de Costa Rica.</a:t>
            </a:r>
          </a:p>
          <a:p>
            <a:r>
              <a:rPr lang="es-CR" sz="1600" dirty="0"/>
              <a:t>Rodríguez Calvo, D., &amp; Hernández Arroyo, W. (2025, 1-3 de setiembre). </a:t>
            </a:r>
            <a:r>
              <a:rPr lang="es-CR" sz="1600" i="1" dirty="0"/>
              <a:t>Necesidades de información de los docentes de la Sección de Tratamiento de la Información de la Escuela de Bibliotecología y Ciencias de la Información de la Universidad de Costa Rica</a:t>
            </a:r>
            <a:r>
              <a:rPr lang="es-CR" sz="1600" dirty="0"/>
              <a:t>. Ponencia presentada en el VII Congreso Internacional de Investigación sobre Usuarios de la Información, Universidad de Costa Rica, Escuela de Bibliotecología y Ciencias de la Información, San Pedro de Montes de Oca, Costa Rica.</a:t>
            </a:r>
          </a:p>
          <a:p>
            <a:r>
              <a:rPr lang="es-CR" sz="1600" dirty="0"/>
              <a:t>Rodríguez Valerio, D., &amp; Hernández Arroyo, W. (2025, 1-3 de setiembre). </a:t>
            </a:r>
            <a:r>
              <a:rPr lang="es-CR" sz="1600" i="1" dirty="0"/>
              <a:t>Tipificación estratégica de usuarios en bibliotecas académicas mediante la herramienta “personas”</a:t>
            </a:r>
            <a:r>
              <a:rPr lang="es-CR" sz="1600" dirty="0"/>
              <a:t>. Ponencia presentada en el VII Congreso Internacional de Investigación sobre Usuarios de la Información, Universidad de Costa Rica, Escuela de Bibliotecología y Ciencias de la Información, San Pedro de Montes de Oca, Costa Rica</a:t>
            </a:r>
          </a:p>
          <a:p>
            <a:r>
              <a:rPr lang="es-CR" sz="1600" dirty="0"/>
              <a:t> </a:t>
            </a:r>
          </a:p>
          <a:p>
            <a:endParaRPr lang="es-CR" sz="1400" dirty="0">
              <a:latin typeface="Avenir Book" panose="02000503020000020003" pitchFamily="2" charset="0"/>
            </a:endParaRPr>
          </a:p>
          <a:p>
            <a:endParaRPr lang="es-CR" sz="1400" dirty="0">
              <a:latin typeface="Avenir Book" panose="02000503020000020003" pitchFamily="2" charset="0"/>
            </a:endParaRPr>
          </a:p>
          <a:p>
            <a:endParaRPr lang="es-CR" sz="1600" dirty="0"/>
          </a:p>
          <a:p>
            <a:endParaRPr lang="es-CR" sz="1600" dirty="0"/>
          </a:p>
          <a:p>
            <a:endParaRPr lang="es-CR" sz="1400" dirty="0">
              <a:latin typeface="Avenir Book" panose="02000503020000020003" pitchFamily="2" charset="0"/>
            </a:endParaRPr>
          </a:p>
        </p:txBody>
      </p:sp>
      <p:grpSp>
        <p:nvGrpSpPr>
          <p:cNvPr id="35" name="Grupo 34">
            <a:extLst>
              <a:ext uri="{FF2B5EF4-FFF2-40B4-BE49-F238E27FC236}">
                <a16:creationId xmlns:a16="http://schemas.microsoft.com/office/drawing/2014/main" xmlns="" id="{AEA86709-2D25-16EA-DBA4-8AD23C595AEE}"/>
              </a:ext>
            </a:extLst>
          </p:cNvPr>
          <p:cNvGrpSpPr/>
          <p:nvPr/>
        </p:nvGrpSpPr>
        <p:grpSpPr>
          <a:xfrm>
            <a:off x="6106160" y="193040"/>
            <a:ext cx="3817646" cy="4673645"/>
            <a:chOff x="6106160" y="193040"/>
            <a:chExt cx="3817646" cy="4673645"/>
          </a:xfrm>
          <a:blipFill dpi="0" rotWithShape="1">
            <a:blip r:embed="rId3">
              <a:alphaModFix amt="44807"/>
            </a:blip>
            <a:srcRect/>
            <a:stretch>
              <a:fillRect/>
            </a:stretch>
          </a:blipFill>
        </p:grpSpPr>
        <p:sp>
          <p:nvSpPr>
            <p:cNvPr id="31" name="Rectángulo redondeado 30">
              <a:extLst>
                <a:ext uri="{FF2B5EF4-FFF2-40B4-BE49-F238E27FC236}">
                  <a16:creationId xmlns:a16="http://schemas.microsoft.com/office/drawing/2014/main" xmlns="" id="{EA16879B-51EB-426A-8875-4BFF7E492586}"/>
                </a:ext>
              </a:extLst>
            </p:cNvPr>
            <p:cNvSpPr/>
            <p:nvPr/>
          </p:nvSpPr>
          <p:spPr>
            <a:xfrm>
              <a:off x="6106160" y="61976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2" name="Rectángulo redondeado 31">
              <a:extLst>
                <a:ext uri="{FF2B5EF4-FFF2-40B4-BE49-F238E27FC236}">
                  <a16:creationId xmlns:a16="http://schemas.microsoft.com/office/drawing/2014/main" xmlns="" id="{6B4B406A-F181-8A56-3534-1A61F967E421}"/>
                </a:ext>
              </a:extLst>
            </p:cNvPr>
            <p:cNvSpPr/>
            <p:nvPr/>
          </p:nvSpPr>
          <p:spPr>
            <a:xfrm>
              <a:off x="7080682" y="88396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3" name="Rectángulo redondeado 32">
              <a:extLst>
                <a:ext uri="{FF2B5EF4-FFF2-40B4-BE49-F238E27FC236}">
                  <a16:creationId xmlns:a16="http://schemas.microsoft.com/office/drawing/2014/main" xmlns="" id="{0C489938-4BF5-CC96-38C4-588A62F7356D}"/>
                </a:ext>
              </a:extLst>
            </p:cNvPr>
            <p:cNvSpPr/>
            <p:nvPr/>
          </p:nvSpPr>
          <p:spPr>
            <a:xfrm>
              <a:off x="8055205" y="19304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4" name="Rectángulo redondeado 33">
              <a:extLst>
                <a:ext uri="{FF2B5EF4-FFF2-40B4-BE49-F238E27FC236}">
                  <a16:creationId xmlns:a16="http://schemas.microsoft.com/office/drawing/2014/main" xmlns="" id="{16888CEE-CC92-3674-AA50-1CFCE650007F}"/>
                </a:ext>
              </a:extLst>
            </p:cNvPr>
            <p:cNvSpPr/>
            <p:nvPr/>
          </p:nvSpPr>
          <p:spPr>
            <a:xfrm>
              <a:off x="9060206" y="84391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grpSp>
    </p:spTree>
    <p:extLst>
      <p:ext uri="{BB962C8B-B14F-4D97-AF65-F5344CB8AC3E}">
        <p14:creationId xmlns:p14="http://schemas.microsoft.com/office/powerpoint/2010/main" val="80512417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0C4EE79-A874-A888-8C2E-3246AFBA88EC}"/>
            </a:ext>
          </a:extLst>
        </p:cNvPr>
        <p:cNvGrpSpPr/>
        <p:nvPr/>
      </p:nvGrpSpPr>
      <p:grpSpPr>
        <a:xfrm>
          <a:off x="0" y="0"/>
          <a:ext cx="0" cy="0"/>
          <a:chOff x="0" y="0"/>
          <a:chExt cx="0" cy="0"/>
        </a:xfrm>
      </p:grpSpPr>
      <p:sp>
        <p:nvSpPr>
          <p:cNvPr id="2" name="Título 1_1">
            <a:extLst>
              <a:ext uri="{FF2B5EF4-FFF2-40B4-BE49-F238E27FC236}">
                <a16:creationId xmlns:a16="http://schemas.microsoft.com/office/drawing/2014/main" xmlns="" id="{0B74FF2C-21F9-DB3D-D81F-11B2598BFF71}"/>
              </a:ext>
            </a:extLst>
          </p:cNvPr>
          <p:cNvSpPr txBox="1">
            <a:spLocks noGrp="1"/>
          </p:cNvSpPr>
          <p:nvPr>
            <p:ph type="title" idx="4294967295"/>
          </p:nvPr>
        </p:nvSpPr>
        <p:spPr>
          <a:xfrm>
            <a:off x="503640" y="514633"/>
            <a:ext cx="9071280" cy="369332"/>
          </a:xfrm>
        </p:spPr>
        <p:txBody>
          <a:bodyPr anchorCtr="0">
            <a:spAutoFit/>
          </a:bodyPr>
          <a:lstStyle/>
          <a:p>
            <a:pPr lvl="0" algn="l"/>
            <a:r>
              <a:rPr lang="es-CR" sz="2400" b="1" dirty="0" err="1">
                <a:solidFill>
                  <a:srgbClr val="DD826E"/>
                </a:solidFill>
                <a:latin typeface="Avenir Book" panose="02000503020000020003" pitchFamily="2" charset="0"/>
              </a:rPr>
              <a:t>Referências</a:t>
            </a:r>
            <a:endParaRPr lang="es-CR" sz="2400" b="1" dirty="0">
              <a:solidFill>
                <a:srgbClr val="DD826E"/>
              </a:solidFill>
              <a:latin typeface="Avenir Book" panose="02000503020000020003" pitchFamily="2" charset="0"/>
            </a:endParaRPr>
          </a:p>
        </p:txBody>
      </p:sp>
      <p:sp>
        <p:nvSpPr>
          <p:cNvPr id="15" name="CuadroTexto 14">
            <a:extLst>
              <a:ext uri="{FF2B5EF4-FFF2-40B4-BE49-F238E27FC236}">
                <a16:creationId xmlns:a16="http://schemas.microsoft.com/office/drawing/2014/main" xmlns="" id="{3510C213-793B-E378-DBD5-85958EA17A1C}"/>
              </a:ext>
            </a:extLst>
          </p:cNvPr>
          <p:cNvSpPr txBox="1"/>
          <p:nvPr/>
        </p:nvSpPr>
        <p:spPr>
          <a:xfrm>
            <a:off x="248189" y="1205558"/>
            <a:ext cx="9326731" cy="3447098"/>
          </a:xfrm>
          <a:prstGeom prst="rect">
            <a:avLst/>
          </a:prstGeom>
          <a:noFill/>
        </p:spPr>
        <p:txBody>
          <a:bodyPr wrap="square" rtlCol="0">
            <a:spAutoFit/>
          </a:bodyPr>
          <a:lstStyle/>
          <a:p>
            <a:r>
              <a:rPr lang="es-CR" sz="1600" dirty="0"/>
              <a:t>Rodríguez Vargas, F., &amp; Brenes Madriz, D. (2024). </a:t>
            </a:r>
            <a:r>
              <a:rPr lang="es-CR" sz="1600" i="1" dirty="0"/>
              <a:t>Estudio de usuarios de la población migrante para la creación de un programa que complemente los productos y servicios que ofrece el Sistema de Bibliotecas de la Municipalidad de San José</a:t>
            </a:r>
            <a:r>
              <a:rPr lang="es-CR" sz="1600" dirty="0"/>
              <a:t> [Trabajo final de graduación, Universidad de Costa Rica]. Universidad de Costa Rica, Escuela de Bibliotecología y Ciencias de la Información.</a:t>
            </a:r>
          </a:p>
          <a:p>
            <a:r>
              <a:rPr lang="es-CR" sz="1600" dirty="0"/>
              <a:t>Vargas Sibaja, A. (2022). </a:t>
            </a:r>
            <a:r>
              <a:rPr lang="es-CR" sz="1600" i="1" dirty="0"/>
              <a:t>Análisis del proceso de toma de decisiones en la búsqueda de información para la creación de un anteproyecto de investigación, según la teoría de la consulta impuesta (IQ), que realiza la comunidad usuaria estudiante de la Licenciatura en Psicología de la Biblioteca Eugenio Fonseca </a:t>
            </a:r>
            <a:r>
              <a:rPr lang="es-CR" sz="1600" i="1" dirty="0" err="1"/>
              <a:t>Tortós</a:t>
            </a:r>
            <a:r>
              <a:rPr lang="es-CR" sz="1600" i="1" dirty="0"/>
              <a:t> de la Universidad de Costa Rica</a:t>
            </a:r>
            <a:r>
              <a:rPr lang="es-CR" sz="1600" dirty="0"/>
              <a:t> [Tesis de licenciatura, Universidad de Costa Rica]. Universidad de Costa Rica.</a:t>
            </a:r>
          </a:p>
          <a:p>
            <a:r>
              <a:rPr lang="es-CR" sz="1600" dirty="0"/>
              <a:t> </a:t>
            </a:r>
          </a:p>
          <a:p>
            <a:endParaRPr lang="es-CR" sz="1400" dirty="0">
              <a:latin typeface="Avenir Book" panose="02000503020000020003" pitchFamily="2" charset="0"/>
            </a:endParaRPr>
          </a:p>
          <a:p>
            <a:endParaRPr lang="es-CR" sz="1400" dirty="0">
              <a:latin typeface="Avenir Book" panose="02000503020000020003" pitchFamily="2" charset="0"/>
            </a:endParaRPr>
          </a:p>
          <a:p>
            <a:endParaRPr lang="es-CR" sz="1600" dirty="0"/>
          </a:p>
          <a:p>
            <a:endParaRPr lang="es-CR" sz="1600" dirty="0"/>
          </a:p>
          <a:p>
            <a:endParaRPr lang="es-CR" sz="1400" dirty="0">
              <a:latin typeface="Avenir Book" panose="02000503020000020003" pitchFamily="2" charset="0"/>
            </a:endParaRPr>
          </a:p>
        </p:txBody>
      </p:sp>
      <p:grpSp>
        <p:nvGrpSpPr>
          <p:cNvPr id="35" name="Grupo 34">
            <a:extLst>
              <a:ext uri="{FF2B5EF4-FFF2-40B4-BE49-F238E27FC236}">
                <a16:creationId xmlns:a16="http://schemas.microsoft.com/office/drawing/2014/main" xmlns="" id="{800ED970-A142-649E-DE54-B0293C741A8E}"/>
              </a:ext>
            </a:extLst>
          </p:cNvPr>
          <p:cNvGrpSpPr/>
          <p:nvPr/>
        </p:nvGrpSpPr>
        <p:grpSpPr>
          <a:xfrm>
            <a:off x="6106160" y="193040"/>
            <a:ext cx="3817646" cy="4673645"/>
            <a:chOff x="6106160" y="193040"/>
            <a:chExt cx="3817646" cy="4673645"/>
          </a:xfrm>
          <a:blipFill dpi="0" rotWithShape="1">
            <a:blip r:embed="rId3">
              <a:alphaModFix amt="44807"/>
            </a:blip>
            <a:srcRect/>
            <a:stretch>
              <a:fillRect/>
            </a:stretch>
          </a:blipFill>
        </p:grpSpPr>
        <p:sp>
          <p:nvSpPr>
            <p:cNvPr id="31" name="Rectángulo redondeado 30">
              <a:extLst>
                <a:ext uri="{FF2B5EF4-FFF2-40B4-BE49-F238E27FC236}">
                  <a16:creationId xmlns:a16="http://schemas.microsoft.com/office/drawing/2014/main" xmlns="" id="{EAFE6A0C-E465-6C73-C46E-6C665CE0792D}"/>
                </a:ext>
              </a:extLst>
            </p:cNvPr>
            <p:cNvSpPr/>
            <p:nvPr/>
          </p:nvSpPr>
          <p:spPr>
            <a:xfrm>
              <a:off x="6106160" y="61976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2" name="Rectángulo redondeado 31">
              <a:extLst>
                <a:ext uri="{FF2B5EF4-FFF2-40B4-BE49-F238E27FC236}">
                  <a16:creationId xmlns:a16="http://schemas.microsoft.com/office/drawing/2014/main" xmlns="" id="{9C4A60EB-1C0B-0CB5-30C8-76F0FD67ADA7}"/>
                </a:ext>
              </a:extLst>
            </p:cNvPr>
            <p:cNvSpPr/>
            <p:nvPr/>
          </p:nvSpPr>
          <p:spPr>
            <a:xfrm>
              <a:off x="7080682" y="88396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3" name="Rectángulo redondeado 32">
              <a:extLst>
                <a:ext uri="{FF2B5EF4-FFF2-40B4-BE49-F238E27FC236}">
                  <a16:creationId xmlns:a16="http://schemas.microsoft.com/office/drawing/2014/main" xmlns="" id="{53D225BC-4033-5861-16E1-A0026D764780}"/>
                </a:ext>
              </a:extLst>
            </p:cNvPr>
            <p:cNvSpPr/>
            <p:nvPr/>
          </p:nvSpPr>
          <p:spPr>
            <a:xfrm>
              <a:off x="8055205" y="193040"/>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4" name="Rectángulo redondeado 33">
              <a:extLst>
                <a:ext uri="{FF2B5EF4-FFF2-40B4-BE49-F238E27FC236}">
                  <a16:creationId xmlns:a16="http://schemas.microsoft.com/office/drawing/2014/main" xmlns="" id="{38D75F8E-3B47-5DC1-1A1E-FADF1EA9D758}"/>
                </a:ext>
              </a:extLst>
            </p:cNvPr>
            <p:cNvSpPr/>
            <p:nvPr/>
          </p:nvSpPr>
          <p:spPr>
            <a:xfrm>
              <a:off x="9060206" y="843915"/>
              <a:ext cx="863600" cy="3982720"/>
            </a:xfrm>
            <a:prstGeom prst="roundRect">
              <a:avLst>
                <a:gd name="adj" fmla="val 50000"/>
              </a:avLst>
            </a:prstGeom>
            <a:grpFill/>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grpSp>
    </p:spTree>
    <p:extLst>
      <p:ext uri="{BB962C8B-B14F-4D97-AF65-F5344CB8AC3E}">
        <p14:creationId xmlns:p14="http://schemas.microsoft.com/office/powerpoint/2010/main" val="360974077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page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5AFE977-CE50-4772-9C57-4E143ABD2575}"/>
              </a:ext>
            </a:extLst>
          </p:cNvPr>
          <p:cNvSpPr txBox="1"/>
          <p:nvPr/>
        </p:nvSpPr>
        <p:spPr>
          <a:xfrm>
            <a:off x="1035267" y="1859683"/>
            <a:ext cx="7810417" cy="912237"/>
          </a:xfrm>
          <a:prstGeom prst="rect">
            <a:avLst/>
          </a:prstGeom>
          <a:noFill/>
          <a:ln cap="flat">
            <a:noFill/>
          </a:ln>
        </p:spPr>
        <p:txBody>
          <a:bodyPr vert="horz" wrap="square" lIns="0" tIns="0" rIns="0" bIns="0" anchor="ctr" anchorCtr="1" compatLnSpc="0">
            <a:spAutoFit/>
          </a:bodyPr>
          <a:lstStyle/>
          <a:p>
            <a:pPr lvl="0" algn="ctr" hangingPunct="0">
              <a:defRPr sz="1800">
                <a:solidFill>
                  <a:srgbClr val="FFFFFF"/>
                </a:solidFill>
              </a:defRPr>
            </a:pPr>
            <a:r>
              <a:rPr lang="es-CR" sz="4800" b="0" i="0" u="none" strike="noStrike" kern="1200" cap="none" spc="0" baseline="0" dirty="0">
                <a:ln>
                  <a:noFill/>
                </a:ln>
                <a:solidFill>
                  <a:srgbClr val="FFFFFF"/>
                </a:solidFill>
                <a:highlight>
                  <a:scrgbClr r="0" g="0" b="0">
                    <a:alpha val="0"/>
                  </a:scrgbClr>
                </a:highlight>
                <a:latin typeface="Oswald Regular" pitchFamily="18"/>
                <a:ea typeface="Microsoft YaHei" pitchFamily="2"/>
                <a:cs typeface="Lucida Sans" pitchFamily="2"/>
              </a:rPr>
              <a:t>¡</a:t>
            </a:r>
            <a:r>
              <a:rPr lang="es-CR" sz="4800" dirty="0" err="1">
                <a:solidFill>
                  <a:srgbClr val="FFFFFF"/>
                </a:solidFill>
                <a:highlight>
                  <a:scrgbClr r="0" g="0" b="0">
                    <a:alpha val="0"/>
                  </a:scrgbClr>
                </a:highlight>
                <a:latin typeface="Oswald Regular" pitchFamily="18"/>
                <a:ea typeface="Microsoft YaHei" pitchFamily="2"/>
              </a:rPr>
              <a:t>Muito</a:t>
            </a:r>
            <a:r>
              <a:rPr lang="es-CR" sz="4800" dirty="0">
                <a:solidFill>
                  <a:srgbClr val="FFFFFF"/>
                </a:solidFill>
                <a:highlight>
                  <a:scrgbClr r="0" g="0" b="0">
                    <a:alpha val="0"/>
                  </a:scrgbClr>
                </a:highlight>
                <a:latin typeface="Oswald Regular" pitchFamily="18"/>
                <a:ea typeface="Microsoft YaHei" pitchFamily="2"/>
              </a:rPr>
              <a:t> </a:t>
            </a:r>
            <a:r>
              <a:rPr lang="es-CR" sz="4800" dirty="0" err="1">
                <a:solidFill>
                  <a:srgbClr val="FFFFFF"/>
                </a:solidFill>
                <a:highlight>
                  <a:scrgbClr r="0" g="0" b="0">
                    <a:alpha val="0"/>
                  </a:scrgbClr>
                </a:highlight>
                <a:latin typeface="Oswald Regular" pitchFamily="18"/>
                <a:ea typeface="Microsoft YaHei" pitchFamily="2"/>
              </a:rPr>
              <a:t>obrigada</a:t>
            </a:r>
            <a:r>
              <a:rPr lang="es-CR" sz="4800" b="0" i="0" u="none" strike="noStrike" kern="1200" cap="none" spc="0" baseline="0" dirty="0">
                <a:ln>
                  <a:noFill/>
                </a:ln>
                <a:solidFill>
                  <a:srgbClr val="FFFFFF"/>
                </a:solidFill>
                <a:highlight>
                  <a:scrgbClr r="0" g="0" b="0">
                    <a:alpha val="0"/>
                  </a:scrgbClr>
                </a:highlight>
                <a:latin typeface="Oswald Regular" pitchFamily="18"/>
                <a:ea typeface="Microsoft YaHei" pitchFamily="2"/>
                <a:cs typeface="Lucida Sans" pitchFamily="2"/>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4AB96FE-BE7D-7F95-6E0A-C4C2E97A4B8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C05630C0-BDA3-A718-7E08-DAE96C8D22A3}"/>
              </a:ext>
            </a:extLst>
          </p:cNvPr>
          <p:cNvSpPr>
            <a:spLocks noGrp="1"/>
          </p:cNvSpPr>
          <p:nvPr>
            <p:ph type="title"/>
          </p:nvPr>
        </p:nvSpPr>
        <p:spPr/>
        <p:txBody>
          <a:bodyPr/>
          <a:lstStyle/>
          <a:p>
            <a:r>
              <a:rPr lang="es-CR" sz="3200" b="1" dirty="0" err="1">
                <a:solidFill>
                  <a:schemeClr val="accent2">
                    <a:lumMod val="75000"/>
                  </a:schemeClr>
                </a:solidFill>
                <a:latin typeface="Myriad Pro" panose="020B0503030403020204" pitchFamily="34" charset="0"/>
                <a:ea typeface="+mn-ea"/>
                <a:cs typeface="+mn-cs"/>
              </a:rPr>
              <a:t>Informações</a:t>
            </a:r>
            <a:r>
              <a:rPr lang="es-CR" sz="3200" b="1" dirty="0">
                <a:solidFill>
                  <a:schemeClr val="accent2">
                    <a:lumMod val="75000"/>
                  </a:schemeClr>
                </a:solidFill>
                <a:latin typeface="Myriad Pro" panose="020B0503030403020204" pitchFamily="34" charset="0"/>
                <a:ea typeface="+mn-ea"/>
                <a:cs typeface="+mn-cs"/>
              </a:rPr>
              <a:t> Gerais</a:t>
            </a:r>
          </a:p>
        </p:txBody>
      </p:sp>
      <p:sp>
        <p:nvSpPr>
          <p:cNvPr id="12" name="Marcador de texto 11">
            <a:extLst>
              <a:ext uri="{FF2B5EF4-FFF2-40B4-BE49-F238E27FC236}">
                <a16:creationId xmlns:a16="http://schemas.microsoft.com/office/drawing/2014/main" xmlns="" id="{440E0F82-6830-A66C-9181-66D79783B04E}"/>
              </a:ext>
            </a:extLst>
          </p:cNvPr>
          <p:cNvSpPr>
            <a:spLocks noGrp="1"/>
          </p:cNvSpPr>
          <p:nvPr>
            <p:ph type="body" idx="1"/>
          </p:nvPr>
        </p:nvSpPr>
        <p:spPr/>
        <p:txBody>
          <a:bodyPr/>
          <a:lstStyle/>
          <a:p>
            <a:endParaRPr lang="es-CR"/>
          </a:p>
        </p:txBody>
      </p:sp>
      <p:sp>
        <p:nvSpPr>
          <p:cNvPr id="14" name="Marcador de texto 13">
            <a:extLst>
              <a:ext uri="{FF2B5EF4-FFF2-40B4-BE49-F238E27FC236}">
                <a16:creationId xmlns:a16="http://schemas.microsoft.com/office/drawing/2014/main" xmlns="" id="{0399938B-530F-125B-C629-DFC068818068}"/>
              </a:ext>
            </a:extLst>
          </p:cNvPr>
          <p:cNvSpPr>
            <a:spLocks noGrp="1"/>
          </p:cNvSpPr>
          <p:nvPr>
            <p:ph type="body" idx="3"/>
          </p:nvPr>
        </p:nvSpPr>
        <p:spPr/>
        <p:txBody>
          <a:bodyPr/>
          <a:lstStyle/>
          <a:p>
            <a:endParaRPr lang="es-CR"/>
          </a:p>
        </p:txBody>
      </p:sp>
      <p:pic>
        <p:nvPicPr>
          <p:cNvPr id="10" name="Marcador de contenido 9" descr="Mapa&#10;&#10;El contenido generado por IA puede ser incorrecto.">
            <a:extLst>
              <a:ext uri="{FF2B5EF4-FFF2-40B4-BE49-F238E27FC236}">
                <a16:creationId xmlns:a16="http://schemas.microsoft.com/office/drawing/2014/main" xmlns="" id="{77325847-F0AE-D75C-D99C-9B61B3A56144}"/>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5721722" y="1390319"/>
            <a:ext cx="3386137" cy="3386137"/>
          </a:xfrm>
        </p:spPr>
      </p:pic>
      <p:sp>
        <p:nvSpPr>
          <p:cNvPr id="16" name="Título 15">
            <a:extLst>
              <a:ext uri="{FF2B5EF4-FFF2-40B4-BE49-F238E27FC236}">
                <a16:creationId xmlns:a16="http://schemas.microsoft.com/office/drawing/2014/main" xmlns="" id="{76440F0E-6409-3D20-8A6F-78AE204F2E1D}"/>
              </a:ext>
            </a:extLst>
          </p:cNvPr>
          <p:cNvSpPr>
            <a:spLocks noGrp="1"/>
          </p:cNvSpPr>
          <p:nvPr>
            <p:ph type="title" idx="4294967295"/>
          </p:nvPr>
        </p:nvSpPr>
        <p:spPr/>
        <p:txBody>
          <a:bodyPr/>
          <a:lstStyle/>
          <a:p>
            <a:r>
              <a:rPr lang="es-CR" dirty="0" err="1"/>
              <a:t>Situa</a:t>
            </a:r>
            <a:r>
              <a:rPr lang="es-CR" dirty="0"/>
              <a:t>-se </a:t>
            </a:r>
            <a:r>
              <a:rPr lang="es-CR" dirty="0" err="1"/>
              <a:t>na</a:t>
            </a:r>
            <a:r>
              <a:rPr lang="es-CR" dirty="0"/>
              <a:t> América Central</a:t>
            </a:r>
          </a:p>
        </p:txBody>
      </p:sp>
      <p:sp>
        <p:nvSpPr>
          <p:cNvPr id="18" name="Título 17">
            <a:extLst>
              <a:ext uri="{FF2B5EF4-FFF2-40B4-BE49-F238E27FC236}">
                <a16:creationId xmlns:a16="http://schemas.microsoft.com/office/drawing/2014/main" xmlns="" id="{839F9686-890C-DE26-9022-8CF36724BFF3}"/>
              </a:ext>
            </a:extLst>
          </p:cNvPr>
          <p:cNvSpPr>
            <a:spLocks noGrp="1"/>
          </p:cNvSpPr>
          <p:nvPr>
            <p:ph type="title" idx="4294967295"/>
          </p:nvPr>
        </p:nvSpPr>
        <p:spPr/>
        <p:txBody>
          <a:bodyPr/>
          <a:lstStyle/>
          <a:p>
            <a:endParaRPr lang="es-CR" dirty="0"/>
          </a:p>
        </p:txBody>
      </p:sp>
      <p:sp>
        <p:nvSpPr>
          <p:cNvPr id="20" name="Flecha: a la derecha 19">
            <a:extLst>
              <a:ext uri="{FF2B5EF4-FFF2-40B4-BE49-F238E27FC236}">
                <a16:creationId xmlns:a16="http://schemas.microsoft.com/office/drawing/2014/main" xmlns="" id="{9BB2B5CD-A718-DAD3-2F9B-ED6046F15A7A}"/>
              </a:ext>
            </a:extLst>
          </p:cNvPr>
          <p:cNvSpPr/>
          <p:nvPr/>
        </p:nvSpPr>
        <p:spPr>
          <a:xfrm>
            <a:off x="5959814" y="3352103"/>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1667536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AD8F4B1-4DB6-08A2-DB20-B408287C67C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53BAB309-7CCB-382A-88F6-4812A29C56BC}"/>
              </a:ext>
            </a:extLst>
          </p:cNvPr>
          <p:cNvSpPr>
            <a:spLocks noGrp="1"/>
          </p:cNvSpPr>
          <p:nvPr>
            <p:ph type="title"/>
          </p:nvPr>
        </p:nvSpPr>
        <p:spPr/>
        <p:txBody>
          <a:bodyPr/>
          <a:lstStyle/>
          <a:p>
            <a:r>
              <a:rPr lang="es-CR" sz="3200" b="1" dirty="0" err="1">
                <a:solidFill>
                  <a:schemeClr val="accent2">
                    <a:lumMod val="75000"/>
                  </a:schemeClr>
                </a:solidFill>
                <a:latin typeface="Myriad Pro" panose="020B0503030403020204" pitchFamily="34" charset="0"/>
              </a:rPr>
              <a:t>Informações</a:t>
            </a:r>
            <a:r>
              <a:rPr lang="es-CR" sz="3200" b="1" dirty="0">
                <a:solidFill>
                  <a:schemeClr val="accent2">
                    <a:lumMod val="75000"/>
                  </a:schemeClr>
                </a:solidFill>
                <a:latin typeface="Myriad Pro" panose="020B0503030403020204" pitchFamily="34" charset="0"/>
              </a:rPr>
              <a:t> Gerais</a:t>
            </a:r>
            <a:endParaRPr lang="es-CR" sz="3200" b="1" dirty="0">
              <a:solidFill>
                <a:schemeClr val="accent2">
                  <a:lumMod val="75000"/>
                </a:schemeClr>
              </a:solidFill>
              <a:latin typeface="Myriad Pro" panose="020B0503030403020204" pitchFamily="34" charset="0"/>
              <a:ea typeface="+mn-ea"/>
              <a:cs typeface="+mn-cs"/>
            </a:endParaRPr>
          </a:p>
        </p:txBody>
      </p:sp>
      <p:sp>
        <p:nvSpPr>
          <p:cNvPr id="3" name="Marcador de texto 2">
            <a:extLst>
              <a:ext uri="{FF2B5EF4-FFF2-40B4-BE49-F238E27FC236}">
                <a16:creationId xmlns:a16="http://schemas.microsoft.com/office/drawing/2014/main" xmlns="" id="{D508A206-0053-BCD6-4096-C2CA755FF006}"/>
              </a:ext>
            </a:extLst>
          </p:cNvPr>
          <p:cNvSpPr>
            <a:spLocks noGrp="1"/>
          </p:cNvSpPr>
          <p:nvPr>
            <p:ph type="body" idx="1"/>
          </p:nvPr>
        </p:nvSpPr>
        <p:spPr/>
        <p:txBody>
          <a:bodyPr/>
          <a:lstStyle/>
          <a:p>
            <a:endParaRPr lang="es-CR"/>
          </a:p>
        </p:txBody>
      </p:sp>
      <p:sp>
        <p:nvSpPr>
          <p:cNvPr id="4" name="Marcador de texto 3">
            <a:extLst>
              <a:ext uri="{FF2B5EF4-FFF2-40B4-BE49-F238E27FC236}">
                <a16:creationId xmlns:a16="http://schemas.microsoft.com/office/drawing/2014/main" xmlns="" id="{7A739E2B-3726-9C6B-4D78-214976E4F384}"/>
              </a:ext>
            </a:extLst>
          </p:cNvPr>
          <p:cNvSpPr>
            <a:spLocks noGrp="1"/>
          </p:cNvSpPr>
          <p:nvPr>
            <p:ph type="body" idx="3"/>
          </p:nvPr>
        </p:nvSpPr>
        <p:spPr/>
        <p:txBody>
          <a:bodyPr/>
          <a:lstStyle/>
          <a:p>
            <a:endParaRPr lang="es-CR"/>
          </a:p>
        </p:txBody>
      </p:sp>
      <p:pic>
        <p:nvPicPr>
          <p:cNvPr id="6" name="Marcador de contenido 5" descr="Mapa&#10;&#10;El contenido generado por IA puede ser incorrecto.">
            <a:extLst>
              <a:ext uri="{FF2B5EF4-FFF2-40B4-BE49-F238E27FC236}">
                <a16:creationId xmlns:a16="http://schemas.microsoft.com/office/drawing/2014/main" xmlns="" id="{FC83B7EA-284D-F2A4-C80C-084CDCA7A19A}"/>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5121986" y="1434399"/>
            <a:ext cx="4478338" cy="3683000"/>
          </a:xfrm>
        </p:spPr>
      </p:pic>
      <p:sp>
        <p:nvSpPr>
          <p:cNvPr id="5" name="Título 4">
            <a:extLst>
              <a:ext uri="{FF2B5EF4-FFF2-40B4-BE49-F238E27FC236}">
                <a16:creationId xmlns:a16="http://schemas.microsoft.com/office/drawing/2014/main" xmlns="" id="{284507F0-26B7-9A27-F333-D7BFD6966813}"/>
              </a:ext>
            </a:extLst>
          </p:cNvPr>
          <p:cNvSpPr>
            <a:spLocks noGrp="1"/>
          </p:cNvSpPr>
          <p:nvPr>
            <p:ph type="title" idx="4294967295"/>
          </p:nvPr>
        </p:nvSpPr>
        <p:spPr/>
        <p:txBody>
          <a:bodyPr/>
          <a:lstStyle/>
          <a:p>
            <a:r>
              <a:rPr lang="es-CR" dirty="0" err="1"/>
              <a:t>População</a:t>
            </a:r>
            <a:r>
              <a:rPr lang="es-CR" dirty="0"/>
              <a:t/>
            </a:r>
            <a:br>
              <a:rPr lang="es-CR" dirty="0"/>
            </a:br>
            <a:r>
              <a:rPr lang="es-CR" dirty="0"/>
              <a:t>cerca de 5,36 </a:t>
            </a:r>
            <a:r>
              <a:rPr lang="es-CR" dirty="0" err="1"/>
              <a:t>milhões</a:t>
            </a:r>
            <a:r>
              <a:rPr lang="es-CR" dirty="0"/>
              <a:t/>
            </a:r>
            <a:br>
              <a:rPr lang="es-CR" dirty="0"/>
            </a:br>
            <a:r>
              <a:rPr lang="es-CR" dirty="0"/>
              <a:t/>
            </a:r>
            <a:br>
              <a:rPr lang="es-CR" dirty="0"/>
            </a:br>
            <a:r>
              <a:rPr lang="es-CR" dirty="0" err="1"/>
              <a:t>Superfície</a:t>
            </a:r>
            <a:r>
              <a:rPr lang="es-CR" dirty="0"/>
              <a:t>: ~51 100 km</a:t>
            </a:r>
          </a:p>
        </p:txBody>
      </p:sp>
      <p:sp>
        <p:nvSpPr>
          <p:cNvPr id="7" name="Título 6">
            <a:extLst>
              <a:ext uri="{FF2B5EF4-FFF2-40B4-BE49-F238E27FC236}">
                <a16:creationId xmlns:a16="http://schemas.microsoft.com/office/drawing/2014/main" xmlns="" id="{3E8484BF-A24D-365F-D620-B0232D4C8BF2}"/>
              </a:ext>
            </a:extLst>
          </p:cNvPr>
          <p:cNvSpPr>
            <a:spLocks noGrp="1"/>
          </p:cNvSpPr>
          <p:nvPr>
            <p:ph type="title" idx="4294967295"/>
          </p:nvPr>
        </p:nvSpPr>
        <p:spPr/>
        <p:txBody>
          <a:bodyPr/>
          <a:lstStyle/>
          <a:p>
            <a:endParaRPr lang="es-CR"/>
          </a:p>
        </p:txBody>
      </p:sp>
    </p:spTree>
    <p:extLst>
      <p:ext uri="{BB962C8B-B14F-4D97-AF65-F5344CB8AC3E}">
        <p14:creationId xmlns:p14="http://schemas.microsoft.com/office/powerpoint/2010/main" val="693690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501CE9-C683-7BB1-FB60-7353D7BBAF4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ED756134-D1A3-2CBF-5936-512380FA0495}"/>
              </a:ext>
            </a:extLst>
          </p:cNvPr>
          <p:cNvSpPr>
            <a:spLocks noGrp="1"/>
          </p:cNvSpPr>
          <p:nvPr>
            <p:ph type="title"/>
          </p:nvPr>
        </p:nvSpPr>
        <p:spPr/>
        <p:txBody>
          <a:bodyPr/>
          <a:lstStyle/>
          <a:p>
            <a:r>
              <a:rPr lang="es-CR" sz="3200" b="1" dirty="0">
                <a:solidFill>
                  <a:schemeClr val="accent2">
                    <a:lumMod val="75000"/>
                  </a:schemeClr>
                </a:solidFill>
                <a:latin typeface="Myriad Pro" panose="020B0503030403020204" pitchFamily="34" charset="0"/>
                <a:ea typeface="+mn-ea"/>
                <a:cs typeface="+mn-cs"/>
              </a:rPr>
              <a:t>Universidad de Costa Rica</a:t>
            </a:r>
          </a:p>
        </p:txBody>
      </p:sp>
      <p:sp>
        <p:nvSpPr>
          <p:cNvPr id="7" name="Título 6">
            <a:extLst>
              <a:ext uri="{FF2B5EF4-FFF2-40B4-BE49-F238E27FC236}">
                <a16:creationId xmlns:a16="http://schemas.microsoft.com/office/drawing/2014/main" xmlns="" id="{B38F6DD6-ED08-53AE-AF58-0B2446E134F9}"/>
              </a:ext>
            </a:extLst>
          </p:cNvPr>
          <p:cNvSpPr>
            <a:spLocks noGrp="1"/>
          </p:cNvSpPr>
          <p:nvPr>
            <p:ph type="title" idx="4294967295"/>
          </p:nvPr>
        </p:nvSpPr>
        <p:spPr/>
        <p:txBody>
          <a:bodyPr>
            <a:noAutofit/>
          </a:bodyPr>
          <a:lstStyle/>
          <a:p>
            <a:pPr algn="just"/>
            <a:r>
              <a:rPr lang="pt-BR" sz="2400" dirty="0"/>
              <a:t>Fundada em 1940, a nossa universidade consolidou-se como referência acadêmica e científica. Atualmente, ocupamos a posição 499 no QS World </a:t>
            </a:r>
            <a:r>
              <a:rPr lang="pt-BR" sz="2400" dirty="0" err="1"/>
              <a:t>University</a:t>
            </a:r>
            <a:r>
              <a:rPr lang="pt-BR" sz="2400" dirty="0"/>
              <a:t> Rankings e figuramos entre as 20 melhores universidades da América Latina, reafirmando o nosso compromisso com a excelência no ensino, na pesquisa e na extensão.</a:t>
            </a:r>
            <a:endParaRPr lang="es-CR" sz="2400" dirty="0"/>
          </a:p>
        </p:txBody>
      </p:sp>
      <p:pic>
        <p:nvPicPr>
          <p:cNvPr id="10" name="Marcador de contenido 9" descr="Imagen que contiene exterior, edificio, grande, flor&#10;&#10;El contenido generado por IA puede ser incorrecto.">
            <a:extLst>
              <a:ext uri="{FF2B5EF4-FFF2-40B4-BE49-F238E27FC236}">
                <a16:creationId xmlns:a16="http://schemas.microsoft.com/office/drawing/2014/main" xmlns="" id="{1BB7EBE9-4B02-8D51-E2FC-7F2594482CA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78983" y="1442629"/>
            <a:ext cx="3221736" cy="2148840"/>
          </a:xfrm>
        </p:spPr>
      </p:pic>
      <p:sp>
        <p:nvSpPr>
          <p:cNvPr id="8" name="Título 7">
            <a:extLst>
              <a:ext uri="{FF2B5EF4-FFF2-40B4-BE49-F238E27FC236}">
                <a16:creationId xmlns:a16="http://schemas.microsoft.com/office/drawing/2014/main" xmlns="" id="{2595AA4E-4C85-6F63-D919-E7524424BB7A}"/>
              </a:ext>
            </a:extLst>
          </p:cNvPr>
          <p:cNvSpPr>
            <a:spLocks noGrp="1"/>
          </p:cNvSpPr>
          <p:nvPr>
            <p:ph type="title" idx="4294967295"/>
          </p:nvPr>
        </p:nvSpPr>
        <p:spPr>
          <a:xfrm>
            <a:off x="5114159" y="1326959"/>
            <a:ext cx="4678351" cy="3763849"/>
          </a:xfrm>
        </p:spPr>
        <p:txBody>
          <a:bodyPr>
            <a:normAutofit/>
          </a:bodyPr>
          <a:lstStyle/>
          <a:p>
            <a:r>
              <a:rPr lang="es-CR" sz="2800" dirty="0"/>
              <a:t/>
            </a:r>
            <a:br>
              <a:rPr lang="es-CR" sz="2800" dirty="0"/>
            </a:br>
            <a:endParaRPr lang="es-CR" sz="2800" dirty="0"/>
          </a:p>
        </p:txBody>
      </p:sp>
    </p:spTree>
    <p:extLst>
      <p:ext uri="{BB962C8B-B14F-4D97-AF65-F5344CB8AC3E}">
        <p14:creationId xmlns:p14="http://schemas.microsoft.com/office/powerpoint/2010/main" val="2446797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A3A4F1A-78AF-845A-1443-F3AF43B4F07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4EC682AE-8E19-2D47-128C-1F5D31ECDBDB}"/>
              </a:ext>
            </a:extLst>
          </p:cNvPr>
          <p:cNvSpPr>
            <a:spLocks noGrp="1"/>
          </p:cNvSpPr>
          <p:nvPr>
            <p:ph type="title"/>
          </p:nvPr>
        </p:nvSpPr>
        <p:spPr/>
        <p:txBody>
          <a:bodyPr/>
          <a:lstStyle/>
          <a:p>
            <a:r>
              <a:rPr lang="pt-BR" sz="3200" b="1" dirty="0">
                <a:solidFill>
                  <a:schemeClr val="accent2">
                    <a:lumMod val="75000"/>
                  </a:schemeClr>
                </a:solidFill>
                <a:latin typeface="Myriad Pro" panose="020B0503030403020204" pitchFamily="34" charset="0"/>
                <a:ea typeface="+mn-ea"/>
                <a:cs typeface="+mn-cs"/>
              </a:rPr>
              <a:t>Escola de </a:t>
            </a:r>
            <a:r>
              <a:rPr lang="pt-BR" sz="3200" b="1" dirty="0" err="1">
                <a:solidFill>
                  <a:schemeClr val="accent2">
                    <a:lumMod val="75000"/>
                  </a:schemeClr>
                </a:solidFill>
                <a:latin typeface="Myriad Pro" panose="020B0503030403020204" pitchFamily="34" charset="0"/>
                <a:ea typeface="+mn-ea"/>
                <a:cs typeface="+mn-cs"/>
              </a:rPr>
              <a:t>Bibliotecologia</a:t>
            </a:r>
            <a:r>
              <a:rPr lang="pt-BR" sz="3200" b="1" dirty="0">
                <a:solidFill>
                  <a:schemeClr val="accent2">
                    <a:lumMod val="75000"/>
                  </a:schemeClr>
                </a:solidFill>
                <a:latin typeface="Myriad Pro" panose="020B0503030403020204" pitchFamily="34" charset="0"/>
                <a:ea typeface="+mn-ea"/>
                <a:cs typeface="+mn-cs"/>
              </a:rPr>
              <a:t> e Ciências da Informação</a:t>
            </a:r>
            <a:endParaRPr lang="es-CR" sz="3200" b="1" dirty="0">
              <a:solidFill>
                <a:schemeClr val="accent2">
                  <a:lumMod val="75000"/>
                </a:schemeClr>
              </a:solidFill>
              <a:latin typeface="Myriad Pro" panose="020B0503030403020204" pitchFamily="34" charset="0"/>
              <a:ea typeface="+mn-ea"/>
              <a:cs typeface="+mn-cs"/>
            </a:endParaRPr>
          </a:p>
        </p:txBody>
      </p:sp>
      <p:sp>
        <p:nvSpPr>
          <p:cNvPr id="6" name="Título 5">
            <a:extLst>
              <a:ext uri="{FF2B5EF4-FFF2-40B4-BE49-F238E27FC236}">
                <a16:creationId xmlns:a16="http://schemas.microsoft.com/office/drawing/2014/main" xmlns="" id="{FE9274E4-92E0-4CDA-4A01-6DE46ED1BEC1}"/>
              </a:ext>
            </a:extLst>
          </p:cNvPr>
          <p:cNvSpPr>
            <a:spLocks noGrp="1"/>
          </p:cNvSpPr>
          <p:nvPr>
            <p:ph type="title" idx="4294967295"/>
          </p:nvPr>
        </p:nvSpPr>
        <p:spPr/>
        <p:txBody>
          <a:bodyPr>
            <a:normAutofit fontScale="90000"/>
          </a:bodyPr>
          <a:lstStyle/>
          <a:p>
            <a:r>
              <a:rPr lang="pt-BR" b="1" dirty="0"/>
              <a:t>Incorporação da carreira na UCR:</a:t>
            </a:r>
            <a:r>
              <a:rPr lang="pt-BR" dirty="0"/>
              <a:t> 1968 (como carreira)</a:t>
            </a:r>
            <a:br>
              <a:rPr lang="pt-BR" dirty="0"/>
            </a:br>
            <a:r>
              <a:rPr lang="pt-BR" dirty="0"/>
              <a:t/>
            </a:r>
            <a:br>
              <a:rPr lang="pt-BR" dirty="0"/>
            </a:br>
            <a:r>
              <a:rPr lang="pt-BR" b="1" dirty="0"/>
              <a:t>Criação da Escola de </a:t>
            </a:r>
            <a:r>
              <a:rPr lang="pt-BR" b="1" dirty="0" err="1"/>
              <a:t>Bibliotecologia</a:t>
            </a:r>
            <a:r>
              <a:rPr lang="pt-BR" b="1" dirty="0"/>
              <a:t> e Ciências da Informação:</a:t>
            </a:r>
            <a:r>
              <a:rPr lang="pt-BR" dirty="0"/>
              <a:t> 1989</a:t>
            </a:r>
            <a:br>
              <a:rPr lang="pt-BR" dirty="0"/>
            </a:br>
            <a:endParaRPr lang="es-CR" dirty="0"/>
          </a:p>
        </p:txBody>
      </p:sp>
      <p:pic>
        <p:nvPicPr>
          <p:cNvPr id="15" name="Marcador de contenido 14" descr="Casa con arboles&#10;&#10;El contenido generado por IA puede ser incorrecto.">
            <a:extLst>
              <a:ext uri="{FF2B5EF4-FFF2-40B4-BE49-F238E27FC236}">
                <a16:creationId xmlns:a16="http://schemas.microsoft.com/office/drawing/2014/main" xmlns="" id="{1AF397F3-653A-7EFF-99CB-C7D0036CE1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39100" y="1523160"/>
            <a:ext cx="4817078" cy="2880227"/>
          </a:xfrm>
        </p:spPr>
      </p:pic>
      <p:sp>
        <p:nvSpPr>
          <p:cNvPr id="13" name="Título 12">
            <a:extLst>
              <a:ext uri="{FF2B5EF4-FFF2-40B4-BE49-F238E27FC236}">
                <a16:creationId xmlns:a16="http://schemas.microsoft.com/office/drawing/2014/main" xmlns="" id="{3C253C02-DBBF-6024-83D2-6BE83443E7BB}"/>
              </a:ext>
            </a:extLst>
          </p:cNvPr>
          <p:cNvSpPr>
            <a:spLocks noGrp="1"/>
          </p:cNvSpPr>
          <p:nvPr>
            <p:ph type="title" idx="4294967295"/>
          </p:nvPr>
        </p:nvSpPr>
        <p:spPr/>
        <p:txBody>
          <a:bodyPr/>
          <a:lstStyle/>
          <a:p>
            <a:endParaRPr lang="es-CR" dirty="0"/>
          </a:p>
        </p:txBody>
      </p:sp>
    </p:spTree>
    <p:extLst>
      <p:ext uri="{BB962C8B-B14F-4D97-AF65-F5344CB8AC3E}">
        <p14:creationId xmlns:p14="http://schemas.microsoft.com/office/powerpoint/2010/main" val="2126899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0EEE02B-E774-348D-2245-4C99CD79D35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4CDAEAF9-15B6-C742-6F08-5AB537DE38ED}"/>
              </a:ext>
            </a:extLst>
          </p:cNvPr>
          <p:cNvSpPr>
            <a:spLocks noGrp="1"/>
          </p:cNvSpPr>
          <p:nvPr>
            <p:ph type="title"/>
          </p:nvPr>
        </p:nvSpPr>
        <p:spPr/>
        <p:txBody>
          <a:bodyPr/>
          <a:lstStyle/>
          <a:p>
            <a:r>
              <a:rPr lang="pt-BR" sz="3200" b="1" dirty="0">
                <a:solidFill>
                  <a:schemeClr val="accent2">
                    <a:lumMod val="75000"/>
                  </a:schemeClr>
                </a:solidFill>
                <a:latin typeface="Myriad Pro" panose="020B0503030403020204" pitchFamily="34" charset="0"/>
                <a:ea typeface="+mn-ea"/>
                <a:cs typeface="+mn-cs"/>
              </a:rPr>
              <a:t>Cursos </a:t>
            </a:r>
            <a:r>
              <a:rPr lang="pt-BR" sz="3200" b="1" dirty="0">
                <a:solidFill>
                  <a:schemeClr val="accent2">
                    <a:lumMod val="75000"/>
                  </a:schemeClr>
                </a:solidFill>
                <a:latin typeface="Myriad Pro" panose="020B0503030403020204" pitchFamily="34" charset="0"/>
              </a:rPr>
              <a:t>Oferecidos</a:t>
            </a:r>
            <a:br>
              <a:rPr lang="pt-BR" sz="3200" b="1" dirty="0">
                <a:solidFill>
                  <a:schemeClr val="accent2">
                    <a:lumMod val="75000"/>
                  </a:schemeClr>
                </a:solidFill>
                <a:latin typeface="Myriad Pro" panose="020B0503030403020204" pitchFamily="34" charset="0"/>
              </a:rPr>
            </a:br>
            <a:endParaRPr lang="es-CR" sz="3200" b="1" dirty="0">
              <a:solidFill>
                <a:schemeClr val="accent2">
                  <a:lumMod val="75000"/>
                </a:schemeClr>
              </a:solidFill>
              <a:latin typeface="Myriad Pro" panose="020B0503030403020204" pitchFamily="34" charset="0"/>
              <a:ea typeface="+mn-ea"/>
              <a:cs typeface="+mn-cs"/>
            </a:endParaRPr>
          </a:p>
        </p:txBody>
      </p:sp>
      <p:sp>
        <p:nvSpPr>
          <p:cNvPr id="6" name="Título 5">
            <a:extLst>
              <a:ext uri="{FF2B5EF4-FFF2-40B4-BE49-F238E27FC236}">
                <a16:creationId xmlns:a16="http://schemas.microsoft.com/office/drawing/2014/main" xmlns="" id="{E5AC7C98-1EE2-EAF7-0052-A3FE4F1D34D9}"/>
              </a:ext>
            </a:extLst>
          </p:cNvPr>
          <p:cNvSpPr>
            <a:spLocks noGrp="1"/>
          </p:cNvSpPr>
          <p:nvPr>
            <p:ph type="title" idx="4294967295"/>
          </p:nvPr>
        </p:nvSpPr>
        <p:spPr>
          <a:xfrm>
            <a:off x="0" y="225425"/>
            <a:ext cx="9070975" cy="946150"/>
          </a:xfrm>
        </p:spPr>
        <p:txBody>
          <a:bodyPr>
            <a:normAutofit fontScale="90000"/>
          </a:bodyPr>
          <a:lstStyle/>
          <a:p>
            <a:r>
              <a:rPr lang="pt-BR" dirty="0"/>
              <a:t/>
            </a:r>
            <a:br>
              <a:rPr lang="pt-BR" dirty="0"/>
            </a:br>
            <a:r>
              <a:rPr lang="pt-BR" dirty="0"/>
              <a:t/>
            </a:r>
            <a:br>
              <a:rPr lang="pt-BR" dirty="0"/>
            </a:br>
            <a:endParaRPr lang="es-CR" dirty="0"/>
          </a:p>
        </p:txBody>
      </p:sp>
      <p:sp>
        <p:nvSpPr>
          <p:cNvPr id="3" name="Marcador de texto 2">
            <a:extLst>
              <a:ext uri="{FF2B5EF4-FFF2-40B4-BE49-F238E27FC236}">
                <a16:creationId xmlns:a16="http://schemas.microsoft.com/office/drawing/2014/main" xmlns="" id="{41FA50A4-5714-916A-A3FC-E2506D1D6B28}"/>
              </a:ext>
            </a:extLst>
          </p:cNvPr>
          <p:cNvSpPr>
            <a:spLocks noGrp="1"/>
          </p:cNvSpPr>
          <p:nvPr>
            <p:ph type="body" idx="4294967295"/>
          </p:nvPr>
        </p:nvSpPr>
        <p:spPr/>
        <p:txBody>
          <a:bodyPr>
            <a:normAutofit fontScale="55000" lnSpcReduction="20000"/>
          </a:bodyPr>
          <a:lstStyle/>
          <a:p>
            <a:r>
              <a:rPr lang="pt-BR" sz="4000" b="1" dirty="0"/>
              <a:t>Bacharelado em Biblioteconomia</a:t>
            </a:r>
            <a:r>
              <a:rPr lang="pt-BR" sz="4000" dirty="0"/>
              <a:t> com ênfase em Ciências da Informação</a:t>
            </a:r>
          </a:p>
          <a:p>
            <a:r>
              <a:rPr lang="pt-BR" sz="4000" b="1" dirty="0"/>
              <a:t>Licenciatura em Biblioteconomia e Ciências da Informação</a:t>
            </a:r>
            <a:endParaRPr lang="pt-BR" sz="4000" dirty="0"/>
          </a:p>
          <a:p>
            <a:r>
              <a:rPr lang="pt-BR" sz="4000" b="1" dirty="0"/>
              <a:t>Bacharelado em Biblioteconomia</a:t>
            </a:r>
            <a:r>
              <a:rPr lang="pt-BR" sz="4000" dirty="0"/>
              <a:t> com ênfase em Bibliotecas Educativas</a:t>
            </a:r>
          </a:p>
          <a:p>
            <a:r>
              <a:rPr lang="pt-BR" sz="4000" b="1" dirty="0"/>
              <a:t>Licenciatura em Biblioteconomia</a:t>
            </a:r>
            <a:r>
              <a:rPr lang="pt-BR" sz="4000" dirty="0"/>
              <a:t> com ênfase em Bibliotecas Educativas</a:t>
            </a:r>
          </a:p>
          <a:p>
            <a:r>
              <a:rPr lang="pt-BR" sz="4000" b="1" dirty="0"/>
              <a:t>Pós-graduação:</a:t>
            </a:r>
            <a:r>
              <a:rPr lang="pt-BR" sz="4000" dirty="0"/>
              <a:t> Mestrado em Biblioteconomia e Estudos da Informação</a:t>
            </a:r>
          </a:p>
          <a:p>
            <a:endParaRPr lang="es-CR" dirty="0"/>
          </a:p>
        </p:txBody>
      </p:sp>
    </p:spTree>
    <p:extLst>
      <p:ext uri="{BB962C8B-B14F-4D97-AF65-F5344CB8AC3E}">
        <p14:creationId xmlns:p14="http://schemas.microsoft.com/office/powerpoint/2010/main" val="494913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B65D3A3-F028-C1BC-7C0D-C91998E8DEF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FCD158B0-A206-5E08-341D-00CBBDC2239F}"/>
              </a:ext>
            </a:extLst>
          </p:cNvPr>
          <p:cNvSpPr>
            <a:spLocks noGrp="1"/>
          </p:cNvSpPr>
          <p:nvPr>
            <p:ph type="title"/>
          </p:nvPr>
        </p:nvSpPr>
        <p:spPr/>
        <p:txBody>
          <a:bodyPr/>
          <a:lstStyle/>
          <a:p>
            <a:r>
              <a:rPr lang="es-CR" sz="3200" b="1" dirty="0" err="1">
                <a:solidFill>
                  <a:schemeClr val="accent2">
                    <a:lumMod val="75000"/>
                  </a:schemeClr>
                </a:solidFill>
                <a:latin typeface="Myriad Pro" panose="020B0503030403020204" pitchFamily="34" charset="0"/>
                <a:ea typeface="+mn-ea"/>
                <a:cs typeface="+mn-cs"/>
              </a:rPr>
              <a:t>Estrutura</a:t>
            </a:r>
            <a:r>
              <a:rPr lang="es-CR" sz="3200" b="1" dirty="0">
                <a:solidFill>
                  <a:schemeClr val="accent2">
                    <a:lumMod val="75000"/>
                  </a:schemeClr>
                </a:solidFill>
                <a:latin typeface="Myriad Pro" panose="020B0503030403020204" pitchFamily="34" charset="0"/>
                <a:ea typeface="+mn-ea"/>
                <a:cs typeface="+mn-cs"/>
              </a:rPr>
              <a:t> </a:t>
            </a:r>
            <a:r>
              <a:rPr lang="es-CR" sz="3200" b="1" dirty="0" err="1">
                <a:solidFill>
                  <a:schemeClr val="accent2">
                    <a:lumMod val="75000"/>
                  </a:schemeClr>
                </a:solidFill>
                <a:latin typeface="Myriad Pro" panose="020B0503030403020204" pitchFamily="34" charset="0"/>
                <a:ea typeface="+mn-ea"/>
                <a:cs typeface="+mn-cs"/>
              </a:rPr>
              <a:t>Acadêmica</a:t>
            </a:r>
            <a:r>
              <a:rPr lang="pt-BR" sz="3200" b="1" dirty="0">
                <a:solidFill>
                  <a:schemeClr val="accent2">
                    <a:lumMod val="75000"/>
                  </a:schemeClr>
                </a:solidFill>
                <a:latin typeface="Myriad Pro" panose="020B0503030403020204" pitchFamily="34" charset="0"/>
              </a:rPr>
              <a:t/>
            </a:r>
            <a:br>
              <a:rPr lang="pt-BR" sz="3200" b="1" dirty="0">
                <a:solidFill>
                  <a:schemeClr val="accent2">
                    <a:lumMod val="75000"/>
                  </a:schemeClr>
                </a:solidFill>
                <a:latin typeface="Myriad Pro" panose="020B0503030403020204" pitchFamily="34" charset="0"/>
              </a:rPr>
            </a:br>
            <a:endParaRPr lang="es-CR" sz="3200" b="1" dirty="0">
              <a:solidFill>
                <a:schemeClr val="accent2">
                  <a:lumMod val="75000"/>
                </a:schemeClr>
              </a:solidFill>
              <a:latin typeface="Myriad Pro" panose="020B0503030403020204" pitchFamily="34" charset="0"/>
              <a:ea typeface="+mn-ea"/>
              <a:cs typeface="+mn-cs"/>
            </a:endParaRPr>
          </a:p>
        </p:txBody>
      </p:sp>
      <p:sp>
        <p:nvSpPr>
          <p:cNvPr id="6" name="Título 5">
            <a:extLst>
              <a:ext uri="{FF2B5EF4-FFF2-40B4-BE49-F238E27FC236}">
                <a16:creationId xmlns:a16="http://schemas.microsoft.com/office/drawing/2014/main" xmlns="" id="{16358A29-F152-CDF1-A6FF-EAA6781F6C12}"/>
              </a:ext>
            </a:extLst>
          </p:cNvPr>
          <p:cNvSpPr>
            <a:spLocks noGrp="1"/>
          </p:cNvSpPr>
          <p:nvPr>
            <p:ph type="title" idx="4294967295"/>
          </p:nvPr>
        </p:nvSpPr>
        <p:spPr>
          <a:xfrm>
            <a:off x="0" y="303050"/>
            <a:ext cx="9070975" cy="946150"/>
          </a:xfrm>
        </p:spPr>
        <p:txBody>
          <a:bodyPr>
            <a:normAutofit fontScale="90000"/>
          </a:bodyPr>
          <a:lstStyle/>
          <a:p>
            <a:r>
              <a:rPr lang="pt-BR" dirty="0"/>
              <a:t>       </a:t>
            </a:r>
            <a:br>
              <a:rPr lang="pt-BR" dirty="0"/>
            </a:br>
            <a:endParaRPr lang="es-CR" dirty="0"/>
          </a:p>
        </p:txBody>
      </p:sp>
      <p:sp>
        <p:nvSpPr>
          <p:cNvPr id="4" name="Rectangle 1">
            <a:extLst>
              <a:ext uri="{FF2B5EF4-FFF2-40B4-BE49-F238E27FC236}">
                <a16:creationId xmlns:a16="http://schemas.microsoft.com/office/drawing/2014/main" xmlns="" id="{D103A125-BBC7-B12A-2458-A48B237B3000}"/>
              </a:ext>
            </a:extLst>
          </p:cNvPr>
          <p:cNvSpPr>
            <a:spLocks noGrp="1" noChangeArrowheads="1"/>
          </p:cNvSpPr>
          <p:nvPr>
            <p:ph type="body" idx="4294967295"/>
          </p:nvPr>
        </p:nvSpPr>
        <p:spPr bwMode="auto">
          <a:xfrm>
            <a:off x="503640" y="1492852"/>
            <a:ext cx="9151672"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CR" altLang="es-CR" sz="2400" b="1" i="0" u="none" strike="noStrike" cap="none" normalizeH="0" baseline="0" dirty="0" err="1">
                <a:ln>
                  <a:noFill/>
                </a:ln>
                <a:solidFill>
                  <a:schemeClr val="tx1"/>
                </a:solidFill>
                <a:effectLst/>
                <a:latin typeface="Arial" panose="020B0604020202020204" pitchFamily="34" charset="0"/>
              </a:rPr>
              <a:t>Bacharelado</a:t>
            </a:r>
            <a:r>
              <a:rPr kumimoji="0" lang="es-CR" altLang="es-CR" sz="2400" b="1" i="0" u="none" strike="noStrike" cap="none" normalizeH="0" baseline="0" dirty="0">
                <a:ln>
                  <a:noFill/>
                </a:ln>
                <a:solidFill>
                  <a:schemeClr val="tx1"/>
                </a:solidFill>
                <a:effectLst/>
                <a:latin typeface="Arial" panose="020B0604020202020204" pitchFamily="34" charset="0"/>
              </a:rPr>
              <a:t>:</a:t>
            </a:r>
            <a:r>
              <a:rPr kumimoji="0" lang="es-CR" altLang="es-CR" sz="2400" b="0" i="0" u="none" strike="noStrike" cap="none" normalizeH="0" baseline="0" dirty="0">
                <a:ln>
                  <a:noFill/>
                </a:ln>
                <a:solidFill>
                  <a:schemeClr val="tx1"/>
                </a:solidFill>
                <a:effectLst/>
                <a:latin typeface="Arial" panose="020B0604020202020204" pitchFamily="34" charset="0"/>
              </a:rPr>
              <a:t> 8 ciclos </a:t>
            </a:r>
            <a:r>
              <a:rPr kumimoji="0" lang="es-CR" altLang="es-CR" sz="2400" b="0" i="0" u="none" strike="noStrike" cap="none" normalizeH="0" baseline="0" dirty="0" err="1">
                <a:ln>
                  <a:noFill/>
                </a:ln>
                <a:solidFill>
                  <a:schemeClr val="tx1"/>
                </a:solidFill>
                <a:effectLst/>
                <a:latin typeface="Arial" panose="020B0604020202020204" pitchFamily="34" charset="0"/>
              </a:rPr>
              <a:t>letivos</a:t>
            </a:r>
            <a:r>
              <a:rPr kumimoji="0" lang="es-CR" altLang="es-CR" sz="2400" b="0" i="0" u="none" strike="noStrike" cap="none" normalizeH="0" baseline="0" dirty="0">
                <a:ln>
                  <a:noFill/>
                </a:ln>
                <a:solidFill>
                  <a:schemeClr val="tx1"/>
                </a:solidFill>
                <a:effectLst/>
                <a:latin typeface="Arial" panose="020B0604020202020204" pitchFamily="34" charset="0"/>
              </a:rPr>
              <a:t> de 16 semanas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CR" altLang="es-CR" sz="2400" b="1" i="0" u="none" strike="noStrike" cap="none" normalizeH="0" baseline="0" dirty="0">
                <a:ln>
                  <a:noFill/>
                </a:ln>
                <a:solidFill>
                  <a:schemeClr val="tx1"/>
                </a:solidFill>
                <a:effectLst/>
                <a:latin typeface="Arial" panose="020B0604020202020204" pitchFamily="34" charset="0"/>
              </a:rPr>
              <a:t>Licenciatura:</a:t>
            </a:r>
            <a:r>
              <a:rPr kumimoji="0" lang="es-CR" altLang="es-CR" sz="2400" b="0" i="0" u="none" strike="noStrike" cap="none" normalizeH="0" baseline="0" dirty="0">
                <a:ln>
                  <a:noFill/>
                </a:ln>
                <a:solidFill>
                  <a:schemeClr val="tx1"/>
                </a:solidFill>
                <a:effectLst/>
                <a:latin typeface="Arial" panose="020B0604020202020204" pitchFamily="34" charset="0"/>
              </a:rPr>
              <a:t> 2 ciclos </a:t>
            </a:r>
            <a:r>
              <a:rPr kumimoji="0" lang="es-CR" altLang="es-CR" sz="2400" b="0" i="0" u="none" strike="noStrike" cap="none" normalizeH="0" baseline="0" dirty="0" err="1">
                <a:ln>
                  <a:noFill/>
                </a:ln>
                <a:solidFill>
                  <a:schemeClr val="tx1"/>
                </a:solidFill>
                <a:effectLst/>
                <a:latin typeface="Arial" panose="020B0604020202020204" pitchFamily="34" charset="0"/>
              </a:rPr>
              <a:t>letivos</a:t>
            </a:r>
            <a:r>
              <a:rPr kumimoji="0" lang="es-CR" altLang="es-CR" sz="2400" b="0" i="0" u="none" strike="noStrike" cap="none" normalizeH="0" baseline="0" dirty="0">
                <a:ln>
                  <a:noFill/>
                </a:ln>
                <a:solidFill>
                  <a:schemeClr val="tx1"/>
                </a:solidFill>
                <a:effectLst/>
                <a:latin typeface="Arial" panose="020B0604020202020204" pitchFamily="34" charset="0"/>
              </a:rPr>
              <a:t> de 16 semanas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CR" altLang="es-CR" sz="2400" b="0" i="0" u="none" strike="noStrike" cap="none" normalizeH="0" baseline="0" dirty="0" err="1">
                <a:ln>
                  <a:noFill/>
                </a:ln>
                <a:solidFill>
                  <a:schemeClr val="tx1"/>
                </a:solidFill>
                <a:effectLst/>
                <a:latin typeface="Arial" panose="020B0604020202020204" pitchFamily="34" charset="0"/>
              </a:rPr>
              <a:t>Trabalho</a:t>
            </a:r>
            <a:r>
              <a:rPr kumimoji="0" lang="es-CR" altLang="es-CR" sz="2400" b="0" i="0" u="none" strike="noStrike" cap="none" normalizeH="0" baseline="0" dirty="0">
                <a:ln>
                  <a:noFill/>
                </a:ln>
                <a:solidFill>
                  <a:schemeClr val="tx1"/>
                </a:solidFill>
                <a:effectLst/>
                <a:latin typeface="Arial" panose="020B0604020202020204" pitchFamily="34" charset="0"/>
              </a:rPr>
              <a:t> final de </a:t>
            </a:r>
            <a:r>
              <a:rPr kumimoji="0" lang="es-CR" altLang="es-CR" sz="2400" b="0" i="0" u="none" strike="noStrike" cap="none" normalizeH="0" baseline="0" dirty="0" err="1">
                <a:ln>
                  <a:noFill/>
                </a:ln>
                <a:solidFill>
                  <a:schemeClr val="tx1"/>
                </a:solidFill>
                <a:effectLst/>
                <a:latin typeface="Arial" panose="020B0604020202020204" pitchFamily="34" charset="0"/>
              </a:rPr>
              <a:t>investigação</a:t>
            </a:r>
            <a:r>
              <a:rPr kumimoji="0" lang="es-CR" altLang="es-CR" sz="2400" b="0" i="0" u="none" strike="noStrike" cap="none" normalizeH="0" baseline="0" dirty="0">
                <a:ln>
                  <a:noFill/>
                </a:ln>
                <a:solidFill>
                  <a:schemeClr val="tx1"/>
                </a:solidFill>
                <a:effectLst/>
                <a:latin typeface="Arial" panose="020B0604020202020204" pitchFamily="34" charset="0"/>
              </a:rPr>
              <a:t> (3 ciclos </a:t>
            </a:r>
            <a:r>
              <a:rPr kumimoji="0" lang="es-CR" altLang="es-CR" sz="2400" b="0" i="0" u="none" strike="noStrike" cap="none" normalizeH="0" baseline="0" dirty="0" err="1">
                <a:ln>
                  <a:noFill/>
                </a:ln>
                <a:solidFill>
                  <a:schemeClr val="tx1"/>
                </a:solidFill>
                <a:effectLst/>
                <a:latin typeface="Arial" panose="020B0604020202020204" pitchFamily="34" charset="0"/>
              </a:rPr>
              <a:t>letivos</a:t>
            </a:r>
            <a:r>
              <a:rPr kumimoji="0" lang="es-CR" altLang="es-CR" sz="2400" b="0" i="0" u="none" strike="noStrike" cap="none" normalizeH="0" baseline="0" dirty="0">
                <a:ln>
                  <a:noFill/>
                </a:ln>
                <a:solidFill>
                  <a:schemeClr val="tx1"/>
                </a:solidFill>
                <a:effectLst/>
                <a:latin typeface="Arial" panose="020B0604020202020204" pitchFamily="34" charset="0"/>
              </a:rPr>
              <a:t>) </a:t>
            </a:r>
            <a:r>
              <a:rPr kumimoji="0" lang="es-CR" altLang="es-CR" sz="2400" b="0" i="0" u="none" strike="noStrike" cap="none" normalizeH="0" baseline="0" dirty="0" err="1">
                <a:ln>
                  <a:noFill/>
                </a:ln>
                <a:solidFill>
                  <a:schemeClr val="tx1"/>
                </a:solidFill>
                <a:effectLst/>
                <a:latin typeface="Arial" panose="020B0604020202020204" pitchFamily="34" charset="0"/>
              </a:rPr>
              <a:t>nas</a:t>
            </a:r>
            <a:r>
              <a:rPr kumimoji="0" lang="es-CR" altLang="es-CR" sz="2400" b="0" i="0" u="none" strike="noStrike" cap="none" normalizeH="0" baseline="0" dirty="0">
                <a:ln>
                  <a:noFill/>
                </a:ln>
                <a:solidFill>
                  <a:schemeClr val="tx1"/>
                </a:solidFill>
                <a:effectLst/>
                <a:latin typeface="Arial" panose="020B0604020202020204" pitchFamily="34" charset="0"/>
              </a:rPr>
              <a:t> modalidades: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s-CR" altLang="es-CR" b="0" i="0" u="none" strike="noStrike" cap="none" normalizeH="0" baseline="0" dirty="0">
                <a:ln>
                  <a:noFill/>
                </a:ln>
                <a:solidFill>
                  <a:schemeClr val="tx1"/>
                </a:solidFill>
                <a:effectLst/>
                <a:latin typeface="Arial" panose="020B0604020202020204" pitchFamily="34" charset="0"/>
              </a:rPr>
              <a:t>Tese de </a:t>
            </a:r>
            <a:r>
              <a:rPr kumimoji="0" lang="es-CR" altLang="es-CR" b="0" i="0" u="none" strike="noStrike" cap="none" normalizeH="0" baseline="0" dirty="0" err="1">
                <a:ln>
                  <a:noFill/>
                </a:ln>
                <a:solidFill>
                  <a:schemeClr val="tx1"/>
                </a:solidFill>
                <a:effectLst/>
                <a:latin typeface="Arial" panose="020B0604020202020204" pitchFamily="34" charset="0"/>
              </a:rPr>
              <a:t>Graduação</a:t>
            </a:r>
            <a:endParaRPr kumimoji="0" lang="es-CR" altLang="es-CR"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s-CR" altLang="es-CR" b="0" i="0" u="none" strike="noStrike" cap="none" normalizeH="0" baseline="0" dirty="0" err="1">
                <a:ln>
                  <a:noFill/>
                </a:ln>
                <a:solidFill>
                  <a:schemeClr val="tx1"/>
                </a:solidFill>
                <a:effectLst/>
                <a:latin typeface="Arial" panose="020B0604020202020204" pitchFamily="34" charset="0"/>
              </a:rPr>
              <a:t>Projeto</a:t>
            </a:r>
            <a:r>
              <a:rPr kumimoji="0" lang="es-CR" altLang="es-CR" b="0" i="0" u="none" strike="noStrike" cap="none" normalizeH="0" baseline="0" dirty="0">
                <a:ln>
                  <a:noFill/>
                </a:ln>
                <a:solidFill>
                  <a:schemeClr val="tx1"/>
                </a:solidFill>
                <a:effectLst/>
                <a:latin typeface="Arial" panose="020B0604020202020204" pitchFamily="34" charset="0"/>
              </a:rPr>
              <a:t> de </a:t>
            </a:r>
            <a:r>
              <a:rPr kumimoji="0" lang="es-CR" altLang="es-CR" b="0" i="0" u="none" strike="noStrike" cap="none" normalizeH="0" baseline="0" dirty="0" err="1">
                <a:ln>
                  <a:noFill/>
                </a:ln>
                <a:solidFill>
                  <a:schemeClr val="tx1"/>
                </a:solidFill>
                <a:effectLst/>
                <a:latin typeface="Arial" panose="020B0604020202020204" pitchFamily="34" charset="0"/>
              </a:rPr>
              <a:t>Graduação</a:t>
            </a:r>
            <a:endParaRPr kumimoji="0" lang="es-CR" altLang="es-CR"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s-CR" altLang="es-CR" b="0" i="0" u="none" strike="noStrike" cap="none" normalizeH="0" baseline="0" dirty="0" err="1">
                <a:ln>
                  <a:noFill/>
                </a:ln>
                <a:solidFill>
                  <a:schemeClr val="tx1"/>
                </a:solidFill>
                <a:effectLst/>
                <a:latin typeface="Arial" panose="020B0604020202020204" pitchFamily="34" charset="0"/>
              </a:rPr>
              <a:t>Prática</a:t>
            </a:r>
            <a:r>
              <a:rPr kumimoji="0" lang="es-CR" altLang="es-CR" b="0" i="0" u="none" strike="noStrike" cap="none" normalizeH="0" baseline="0" dirty="0">
                <a:ln>
                  <a:noFill/>
                </a:ln>
                <a:solidFill>
                  <a:schemeClr val="tx1"/>
                </a:solidFill>
                <a:effectLst/>
                <a:latin typeface="Arial" panose="020B0604020202020204" pitchFamily="34" charset="0"/>
              </a:rPr>
              <a:t> Dirigida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s-CR" altLang="es-CR" b="0" i="0" u="none" strike="noStrike" cap="none" normalizeH="0" baseline="0" dirty="0" err="1">
                <a:ln>
                  <a:noFill/>
                </a:ln>
                <a:solidFill>
                  <a:schemeClr val="tx1"/>
                </a:solidFill>
                <a:effectLst/>
                <a:latin typeface="Arial" panose="020B0604020202020204" pitchFamily="34" charset="0"/>
              </a:rPr>
              <a:t>Seminário</a:t>
            </a:r>
            <a:r>
              <a:rPr kumimoji="0" lang="es-CR" altLang="es-CR" b="0" i="0" u="none" strike="noStrike" cap="none" normalizeH="0" baseline="0" dirty="0">
                <a:ln>
                  <a:noFill/>
                </a:ln>
                <a:solidFill>
                  <a:schemeClr val="tx1"/>
                </a:solidFill>
                <a:effectLst/>
                <a:latin typeface="Arial" panose="020B0604020202020204" pitchFamily="34" charset="0"/>
              </a:rPr>
              <a:t> de </a:t>
            </a:r>
            <a:r>
              <a:rPr kumimoji="0" lang="es-CR" altLang="es-CR" b="0" i="0" u="none" strike="noStrike" cap="none" normalizeH="0" baseline="0" dirty="0" err="1">
                <a:ln>
                  <a:noFill/>
                </a:ln>
                <a:solidFill>
                  <a:schemeClr val="tx1"/>
                </a:solidFill>
                <a:effectLst/>
                <a:latin typeface="Arial" panose="020B0604020202020204" pitchFamily="34" charset="0"/>
              </a:rPr>
              <a:t>Graduação</a:t>
            </a:r>
            <a:endParaRPr kumimoji="0" lang="es-CR" altLang="es-CR"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R" altLang="es-C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61335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37F3FDB-8F19-C4A2-C324-8E93E0D9D34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xmlns="" id="{817B435C-5101-AD75-A664-01051DBF0A45}"/>
              </a:ext>
            </a:extLst>
          </p:cNvPr>
          <p:cNvSpPr>
            <a:spLocks noGrp="1"/>
          </p:cNvSpPr>
          <p:nvPr>
            <p:ph type="title"/>
          </p:nvPr>
        </p:nvSpPr>
        <p:spPr>
          <a:xfrm>
            <a:off x="503640" y="347546"/>
            <a:ext cx="9070974" cy="1023480"/>
          </a:xfrm>
        </p:spPr>
        <p:txBody>
          <a:bodyPr/>
          <a:lstStyle/>
          <a:p>
            <a:r>
              <a:rPr lang="pt-BR" sz="3200" b="1" dirty="0">
                <a:solidFill>
                  <a:schemeClr val="accent2">
                    <a:lumMod val="75000"/>
                  </a:schemeClr>
                </a:solidFill>
                <a:latin typeface="Myriad Pro" panose="020B0503030403020204" pitchFamily="34" charset="0"/>
                <a:ea typeface="+mn-ea"/>
                <a:cs typeface="+mn-cs"/>
              </a:rPr>
              <a:t>Estudos de Usuários de Informação na UCR-EBCI</a:t>
            </a:r>
            <a:r>
              <a:rPr lang="pt-BR" sz="3200" b="1" dirty="0">
                <a:solidFill>
                  <a:schemeClr val="accent2">
                    <a:lumMod val="75000"/>
                  </a:schemeClr>
                </a:solidFill>
                <a:latin typeface="Myriad Pro" panose="020B0503030403020204" pitchFamily="34" charset="0"/>
              </a:rPr>
              <a:t/>
            </a:r>
            <a:br>
              <a:rPr lang="pt-BR" sz="3200" b="1" dirty="0">
                <a:solidFill>
                  <a:schemeClr val="accent2">
                    <a:lumMod val="75000"/>
                  </a:schemeClr>
                </a:solidFill>
                <a:latin typeface="Myriad Pro" panose="020B0503030403020204" pitchFamily="34" charset="0"/>
              </a:rPr>
            </a:br>
            <a:endParaRPr lang="es-CR" sz="3200" b="1" dirty="0">
              <a:solidFill>
                <a:schemeClr val="accent2">
                  <a:lumMod val="75000"/>
                </a:schemeClr>
              </a:solidFill>
              <a:latin typeface="Myriad Pro" panose="020B0503030403020204" pitchFamily="34" charset="0"/>
              <a:ea typeface="+mn-ea"/>
              <a:cs typeface="+mn-cs"/>
            </a:endParaRPr>
          </a:p>
        </p:txBody>
      </p:sp>
      <p:sp>
        <p:nvSpPr>
          <p:cNvPr id="6" name="Título 5">
            <a:extLst>
              <a:ext uri="{FF2B5EF4-FFF2-40B4-BE49-F238E27FC236}">
                <a16:creationId xmlns:a16="http://schemas.microsoft.com/office/drawing/2014/main" xmlns="" id="{50645337-4EFC-E85A-F17A-6E163A3F3BC0}"/>
              </a:ext>
            </a:extLst>
          </p:cNvPr>
          <p:cNvSpPr>
            <a:spLocks noGrp="1"/>
          </p:cNvSpPr>
          <p:nvPr>
            <p:ph type="title" idx="4294967295"/>
          </p:nvPr>
        </p:nvSpPr>
        <p:spPr>
          <a:xfrm>
            <a:off x="0" y="225720"/>
            <a:ext cx="9070975" cy="946150"/>
          </a:xfrm>
        </p:spPr>
        <p:txBody>
          <a:bodyPr>
            <a:normAutofit fontScale="90000"/>
          </a:bodyPr>
          <a:lstStyle/>
          <a:p>
            <a:r>
              <a:rPr lang="pt-BR" dirty="0"/>
              <a:t/>
            </a:r>
            <a:br>
              <a:rPr lang="pt-BR" dirty="0"/>
            </a:br>
            <a:r>
              <a:rPr lang="pt-BR" dirty="0"/>
              <a:t>       </a:t>
            </a:r>
            <a:br>
              <a:rPr lang="pt-BR" dirty="0"/>
            </a:br>
            <a:endParaRPr lang="es-CR" dirty="0"/>
          </a:p>
        </p:txBody>
      </p:sp>
      <p:sp>
        <p:nvSpPr>
          <p:cNvPr id="3" name="Rectangle 1">
            <a:extLst>
              <a:ext uri="{FF2B5EF4-FFF2-40B4-BE49-F238E27FC236}">
                <a16:creationId xmlns:a16="http://schemas.microsoft.com/office/drawing/2014/main" xmlns="" id="{EE4AB467-E414-BF48-FE5F-E7365B7A6ECA}"/>
              </a:ext>
            </a:extLst>
          </p:cNvPr>
          <p:cNvSpPr>
            <a:spLocks noGrp="1" noChangeArrowheads="1"/>
          </p:cNvSpPr>
          <p:nvPr>
            <p:ph type="body" idx="4294967295"/>
          </p:nvPr>
        </p:nvSpPr>
        <p:spPr bwMode="auto">
          <a:xfrm>
            <a:off x="590145" y="1733303"/>
            <a:ext cx="8999985"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CR" altLang="es-CR" sz="2400" b="0" i="0" u="none" strike="noStrike" cap="none" normalizeH="0" baseline="0" dirty="0">
                <a:ln>
                  <a:noFill/>
                </a:ln>
                <a:solidFill>
                  <a:schemeClr val="tx1"/>
                </a:solidFill>
                <a:effectLst/>
                <a:latin typeface="Arial" panose="020B0604020202020204" pitchFamily="34" charset="0"/>
              </a:rPr>
              <a:t>Curso “</a:t>
            </a:r>
            <a:r>
              <a:rPr kumimoji="0" lang="es-CR" altLang="es-CR" sz="2400" b="0" i="0" u="none" strike="noStrike" cap="none" normalizeH="0" baseline="0" dirty="0" err="1">
                <a:ln>
                  <a:noFill/>
                </a:ln>
                <a:solidFill>
                  <a:schemeClr val="tx1"/>
                </a:solidFill>
                <a:effectLst/>
                <a:latin typeface="Arial" panose="020B0604020202020204" pitchFamily="34" charset="0"/>
              </a:rPr>
              <a:t>Estudo</a:t>
            </a:r>
            <a:r>
              <a:rPr kumimoji="0" lang="es-CR" altLang="es-CR" sz="2400" b="0" i="0" u="none" strike="noStrike" cap="none" normalizeH="0" baseline="0" dirty="0">
                <a:ln>
                  <a:noFill/>
                </a:ln>
                <a:solidFill>
                  <a:schemeClr val="tx1"/>
                </a:solidFill>
                <a:effectLst/>
                <a:latin typeface="Arial" panose="020B0604020202020204" pitchFamily="34" charset="0"/>
              </a:rPr>
              <a:t> e </a:t>
            </a:r>
            <a:r>
              <a:rPr kumimoji="0" lang="es-CR" altLang="es-CR" sz="2400" b="0" i="0" u="none" strike="noStrike" cap="none" normalizeH="0" baseline="0" dirty="0" err="1">
                <a:ln>
                  <a:noFill/>
                </a:ln>
                <a:solidFill>
                  <a:schemeClr val="tx1"/>
                </a:solidFill>
                <a:effectLst/>
                <a:latin typeface="Arial" panose="020B0604020202020204" pitchFamily="34" charset="0"/>
              </a:rPr>
              <a:t>Formação</a:t>
            </a:r>
            <a:r>
              <a:rPr kumimoji="0" lang="es-CR" altLang="es-CR" sz="2400" b="0" i="0" u="none" strike="noStrike" cap="none" normalizeH="0" baseline="0" dirty="0">
                <a:ln>
                  <a:noFill/>
                </a:ln>
                <a:solidFill>
                  <a:schemeClr val="tx1"/>
                </a:solidFill>
                <a:effectLst/>
                <a:latin typeface="Arial" panose="020B0604020202020204" pitchFamily="34" charset="0"/>
              </a:rPr>
              <a:t> de </a:t>
            </a:r>
            <a:r>
              <a:rPr kumimoji="0" lang="es-CR" altLang="es-CR" sz="2400" b="0" i="0" u="none" strike="noStrike" cap="none" normalizeH="0" baseline="0" dirty="0" err="1">
                <a:ln>
                  <a:noFill/>
                </a:ln>
                <a:solidFill>
                  <a:schemeClr val="tx1"/>
                </a:solidFill>
                <a:effectLst/>
                <a:latin typeface="Arial" panose="020B0604020202020204" pitchFamily="34" charset="0"/>
              </a:rPr>
              <a:t>Usuários</a:t>
            </a:r>
            <a:r>
              <a:rPr kumimoji="0" lang="es-CR" altLang="es-CR" sz="24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CR" altLang="es-CR" sz="2400" b="0" i="0" u="none" strike="noStrike" cap="none" normalizeH="0" baseline="0" dirty="0">
                <a:ln>
                  <a:noFill/>
                </a:ln>
                <a:solidFill>
                  <a:schemeClr val="tx1"/>
                </a:solidFill>
                <a:effectLst/>
                <a:latin typeface="Arial" panose="020B0604020202020204" pitchFamily="34" charset="0"/>
              </a:rPr>
              <a:t>Até 2013 → ofertado no 1º ano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CR" altLang="es-CR" sz="2400" b="0" i="0" u="none" strike="noStrike" cap="none" normalizeH="0" baseline="0" dirty="0" err="1">
                <a:ln>
                  <a:noFill/>
                </a:ln>
                <a:solidFill>
                  <a:schemeClr val="tx1"/>
                </a:solidFill>
                <a:effectLst/>
                <a:latin typeface="Arial" panose="020B0604020202020204" pitchFamily="34" charset="0"/>
              </a:rPr>
              <a:t>Após</a:t>
            </a:r>
            <a:r>
              <a:rPr kumimoji="0" lang="es-CR" altLang="es-CR" sz="2400" b="0" i="0" u="none" strike="noStrike" cap="none" normalizeH="0" baseline="0" dirty="0">
                <a:ln>
                  <a:noFill/>
                </a:ln>
                <a:solidFill>
                  <a:schemeClr val="tx1"/>
                </a:solidFill>
                <a:effectLst/>
                <a:latin typeface="Arial" panose="020B0604020202020204" pitchFamily="34" charset="0"/>
              </a:rPr>
              <a:t> reforma curricular → </a:t>
            </a:r>
            <a:r>
              <a:rPr kumimoji="0" lang="es-CR" altLang="es-CR" sz="2400" b="0" i="0" u="none" strike="noStrike" cap="none" normalizeH="0" baseline="0" dirty="0" err="1">
                <a:ln>
                  <a:noFill/>
                </a:ln>
                <a:solidFill>
                  <a:schemeClr val="tx1"/>
                </a:solidFill>
                <a:effectLst/>
                <a:latin typeface="Arial" panose="020B0604020202020204" pitchFamily="34" charset="0"/>
              </a:rPr>
              <a:t>passou</a:t>
            </a:r>
            <a:r>
              <a:rPr kumimoji="0" lang="es-CR" altLang="es-CR" sz="2400" b="0" i="0" u="none" strike="noStrike" cap="none" normalizeH="0" baseline="0" dirty="0">
                <a:ln>
                  <a:noFill/>
                </a:ln>
                <a:solidFill>
                  <a:schemeClr val="tx1"/>
                </a:solidFill>
                <a:effectLst/>
                <a:latin typeface="Arial" panose="020B0604020202020204" pitchFamily="34" charset="0"/>
              </a:rPr>
              <a:t> </a:t>
            </a:r>
            <a:r>
              <a:rPr kumimoji="0" lang="es-CR" altLang="es-CR" sz="2400" b="0" i="0" u="none" strike="noStrike" cap="none" normalizeH="0" baseline="0" dirty="0" err="1">
                <a:ln>
                  <a:noFill/>
                </a:ln>
                <a:solidFill>
                  <a:schemeClr val="tx1"/>
                </a:solidFill>
                <a:effectLst/>
                <a:latin typeface="Arial" panose="020B0604020202020204" pitchFamily="34" charset="0"/>
              </a:rPr>
              <a:t>ao</a:t>
            </a:r>
            <a:r>
              <a:rPr kumimoji="0" lang="es-CR" altLang="es-CR" sz="2400" b="0" i="0" u="none" strike="noStrike" cap="none" normalizeH="0" baseline="0" dirty="0">
                <a:ln>
                  <a:noFill/>
                </a:ln>
                <a:solidFill>
                  <a:schemeClr val="tx1"/>
                </a:solidFill>
                <a:effectLst/>
                <a:latin typeface="Arial" panose="020B0604020202020204" pitchFamily="34" charset="0"/>
              </a:rPr>
              <a:t> 4º ano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CR" altLang="es-CR" sz="2400" b="0" i="0" u="none" strike="noStrike" cap="none" normalizeH="0" baseline="0" dirty="0">
                <a:ln>
                  <a:noFill/>
                </a:ln>
                <a:solidFill>
                  <a:schemeClr val="tx1"/>
                </a:solidFill>
                <a:effectLst/>
                <a:latin typeface="Arial" panose="020B0604020202020204" pitchFamily="34" charset="0"/>
              </a:rPr>
              <a:t>Nova </a:t>
            </a:r>
            <a:r>
              <a:rPr kumimoji="0" lang="es-CR" altLang="es-CR" sz="2400" b="0" i="0" u="none" strike="noStrike" cap="none" normalizeH="0" baseline="0" dirty="0" err="1">
                <a:ln>
                  <a:noFill/>
                </a:ln>
                <a:solidFill>
                  <a:schemeClr val="tx1"/>
                </a:solidFill>
                <a:effectLst/>
                <a:latin typeface="Arial" panose="020B0604020202020204" pitchFamily="34" charset="0"/>
              </a:rPr>
              <a:t>proposta</a:t>
            </a:r>
            <a:r>
              <a:rPr kumimoji="0" lang="es-CR" altLang="es-CR" sz="2400" b="0" i="0" u="none" strike="noStrike" cap="none" normalizeH="0" baseline="0" dirty="0">
                <a:ln>
                  <a:noFill/>
                </a:ln>
                <a:solidFill>
                  <a:schemeClr val="tx1"/>
                </a:solidFill>
                <a:effectLst/>
                <a:latin typeface="Arial" panose="020B0604020202020204" pitchFamily="34" charset="0"/>
              </a:rPr>
              <a:t> curricular: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CR" altLang="es-CR" sz="2400" b="0" i="0" u="none" strike="noStrike" cap="none" normalizeH="0" baseline="0" dirty="0" err="1">
                <a:ln>
                  <a:noFill/>
                </a:ln>
                <a:solidFill>
                  <a:schemeClr val="tx1"/>
                </a:solidFill>
                <a:effectLst/>
                <a:latin typeface="Arial" panose="020B0604020202020204" pitchFamily="34" charset="0"/>
              </a:rPr>
              <a:t>Dois</a:t>
            </a:r>
            <a:r>
              <a:rPr kumimoji="0" lang="es-CR" altLang="es-CR" sz="2400" b="0" i="0" u="none" strike="noStrike" cap="none" normalizeH="0" baseline="0" dirty="0">
                <a:ln>
                  <a:noFill/>
                </a:ln>
                <a:solidFill>
                  <a:schemeClr val="tx1"/>
                </a:solidFill>
                <a:effectLst/>
                <a:latin typeface="Arial" panose="020B0604020202020204" pitchFamily="34" charset="0"/>
              </a:rPr>
              <a:t> cursos: </a:t>
            </a:r>
            <a:r>
              <a:rPr kumimoji="0" lang="es-CR" altLang="es-CR" sz="2400" b="1" i="0" u="none" strike="noStrike" cap="none" normalizeH="0" baseline="0" dirty="0" err="1">
                <a:ln>
                  <a:noFill/>
                </a:ln>
                <a:solidFill>
                  <a:schemeClr val="tx1"/>
                </a:solidFill>
                <a:effectLst/>
                <a:latin typeface="Arial" panose="020B0604020202020204" pitchFamily="34" charset="0"/>
              </a:rPr>
              <a:t>Estudo</a:t>
            </a:r>
            <a:r>
              <a:rPr kumimoji="0" lang="es-CR" altLang="es-CR" sz="2400" b="1" i="0" u="none" strike="noStrike" cap="none" normalizeH="0" baseline="0" dirty="0">
                <a:ln>
                  <a:noFill/>
                </a:ln>
                <a:solidFill>
                  <a:schemeClr val="tx1"/>
                </a:solidFill>
                <a:effectLst/>
                <a:latin typeface="Arial" panose="020B0604020202020204" pitchFamily="34" charset="0"/>
              </a:rPr>
              <a:t> de </a:t>
            </a:r>
            <a:r>
              <a:rPr kumimoji="0" lang="es-CR" altLang="es-CR" sz="2400" b="1" i="0" u="none" strike="noStrike" cap="none" normalizeH="0" baseline="0" dirty="0" err="1">
                <a:ln>
                  <a:noFill/>
                </a:ln>
                <a:solidFill>
                  <a:schemeClr val="tx1"/>
                </a:solidFill>
                <a:effectLst/>
                <a:latin typeface="Arial" panose="020B0604020202020204" pitchFamily="34" charset="0"/>
              </a:rPr>
              <a:t>Usuários</a:t>
            </a:r>
            <a:r>
              <a:rPr kumimoji="0" lang="es-CR" altLang="es-CR" sz="2400" b="1" i="0" u="none" strike="noStrike" cap="none" normalizeH="0" baseline="0" dirty="0">
                <a:ln>
                  <a:noFill/>
                </a:ln>
                <a:solidFill>
                  <a:schemeClr val="tx1"/>
                </a:solidFill>
                <a:effectLst/>
                <a:latin typeface="Arial" panose="020B0604020202020204" pitchFamily="34" charset="0"/>
              </a:rPr>
              <a:t> I e II</a:t>
            </a:r>
            <a:r>
              <a:rPr kumimoji="0" lang="es-CR" altLang="es-CR" sz="2400" b="0" i="0" u="none" strike="noStrike" cap="none" normalizeH="0" baseline="0" dirty="0">
                <a:ln>
                  <a:noFill/>
                </a:ln>
                <a:solidFill>
                  <a:schemeClr val="tx1"/>
                </a:solidFill>
                <a:effectLst/>
                <a:latin typeface="Arial" panose="020B0604020202020204" pitchFamily="34" charset="0"/>
              </a:rPr>
              <a:t> (3º ano do </a:t>
            </a:r>
            <a:r>
              <a:rPr kumimoji="0" lang="es-CR" altLang="es-CR" sz="2400" b="0" i="0" u="none" strike="noStrike" cap="none" normalizeH="0" baseline="0" dirty="0" err="1">
                <a:ln>
                  <a:noFill/>
                </a:ln>
                <a:solidFill>
                  <a:schemeClr val="tx1"/>
                </a:solidFill>
                <a:effectLst/>
                <a:latin typeface="Arial" panose="020B0604020202020204" pitchFamily="34" charset="0"/>
              </a:rPr>
              <a:t>bacharelado</a:t>
            </a:r>
            <a:r>
              <a:rPr kumimoji="0" lang="es-CR" altLang="es-C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CR" altLang="es-C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23277787"/>
      </p:ext>
    </p:extLst>
  </p:cSld>
  <p:clrMapOvr>
    <a:masterClrMapping/>
  </p:clrMapOvr>
</p:sld>
</file>

<file path=ppt/theme/theme1.xml><?xml version="1.0" encoding="utf-8"?>
<a:theme xmlns:a="http://schemas.openxmlformats.org/drawingml/2006/main" name="Predetermin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TotalTime>
  <Words>1520</Words>
  <Application>Microsoft Office PowerPoint</Application>
  <PresentationFormat>Personalizar</PresentationFormat>
  <Paragraphs>171</Paragraphs>
  <Slides>22</Slides>
  <Notes>7</Notes>
  <HiddenSlides>0</HiddenSlides>
  <MMClips>0</MMClips>
  <ScaleCrop>false</ScaleCrop>
  <HeadingPairs>
    <vt:vector size="6" baseType="variant">
      <vt:variant>
        <vt:lpstr>Fontes usadas</vt:lpstr>
      </vt:variant>
      <vt:variant>
        <vt:i4>13</vt:i4>
      </vt:variant>
      <vt:variant>
        <vt:lpstr>Tema</vt:lpstr>
      </vt:variant>
      <vt:variant>
        <vt:i4>1</vt:i4>
      </vt:variant>
      <vt:variant>
        <vt:lpstr>Títulos de slides</vt:lpstr>
      </vt:variant>
      <vt:variant>
        <vt:i4>22</vt:i4>
      </vt:variant>
    </vt:vector>
  </HeadingPairs>
  <TitlesOfParts>
    <vt:vector size="36" baseType="lpstr">
      <vt:lpstr>Microsoft YaHei</vt:lpstr>
      <vt:lpstr>Arial</vt:lpstr>
      <vt:lpstr>Avenir Book</vt:lpstr>
      <vt:lpstr>Calibri</vt:lpstr>
      <vt:lpstr>Liberation Sans</vt:lpstr>
      <vt:lpstr>Liberation Serif</vt:lpstr>
      <vt:lpstr>Lucida Sans</vt:lpstr>
      <vt:lpstr>Myriad Pro</vt:lpstr>
      <vt:lpstr>Oswald Light</vt:lpstr>
      <vt:lpstr>Oswald Regular</vt:lpstr>
      <vt:lpstr>Segoe UI</vt:lpstr>
      <vt:lpstr>StarSymbol</vt:lpstr>
      <vt:lpstr>Tahoma</vt:lpstr>
      <vt:lpstr>Predeterminado</vt:lpstr>
      <vt:lpstr>Apresentação do PowerPoint</vt:lpstr>
      <vt:lpstr>Conteúdo</vt:lpstr>
      <vt:lpstr>Informações Gerais</vt:lpstr>
      <vt:lpstr>Informações Gerais</vt:lpstr>
      <vt:lpstr>Universidad de Costa Rica</vt:lpstr>
      <vt:lpstr>Escola de Bibliotecologia e Ciências da Informação</vt:lpstr>
      <vt:lpstr>Cursos Oferecidos </vt:lpstr>
      <vt:lpstr>Estrutura Acadêmica </vt:lpstr>
      <vt:lpstr>Estudos de Usuários de Informação na UCR-EBCI </vt:lpstr>
      <vt:lpstr>Estudos de Usuários de Informação na UCR-EBCI </vt:lpstr>
      <vt:lpstr>Apresentação do PowerPoint</vt:lpstr>
      <vt:lpstr>Apresentação do PowerPoint</vt:lpstr>
      <vt:lpstr>Apresentação do PowerPoint</vt:lpstr>
      <vt:lpstr>Estudos de Usuários de Informação na UCR-EBCI </vt:lpstr>
      <vt:lpstr>Trajetória de pesquisa  </vt:lpstr>
      <vt:lpstr>Trajetória de pesquisa  </vt:lpstr>
      <vt:lpstr>Informações de contato</vt:lpstr>
      <vt:lpstr>Referências</vt:lpstr>
      <vt:lpstr>Referências</vt:lpstr>
      <vt:lpstr>Referências</vt:lpstr>
      <vt:lpstr>Referências</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Jairo</dc:creator>
  <cp:lastModifiedBy>user</cp:lastModifiedBy>
  <cp:revision>27</cp:revision>
  <dcterms:created xsi:type="dcterms:W3CDTF">2020-09-03T11:12:01Z</dcterms:created>
  <dcterms:modified xsi:type="dcterms:W3CDTF">2025-09-11T10:43:26Z</dcterms:modified>
</cp:coreProperties>
</file>