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C9A6-8C8C-4CCE-9568-0AD0BA7A708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E173D-12E3-42CD-8D98-C1FEDFDB0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440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C9A6-8C8C-4CCE-9568-0AD0BA7A708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E173D-12E3-42CD-8D98-C1FEDFDB0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815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C9A6-8C8C-4CCE-9568-0AD0BA7A708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E173D-12E3-42CD-8D98-C1FEDFDB0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042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C9A6-8C8C-4CCE-9568-0AD0BA7A708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E173D-12E3-42CD-8D98-C1FEDFDB0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626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C9A6-8C8C-4CCE-9568-0AD0BA7A708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E173D-12E3-42CD-8D98-C1FEDFDB0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5264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C9A6-8C8C-4CCE-9568-0AD0BA7A708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E173D-12E3-42CD-8D98-C1FEDFDB0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4517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C9A6-8C8C-4CCE-9568-0AD0BA7A708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E173D-12E3-42CD-8D98-C1FEDFDB0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29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C9A6-8C8C-4CCE-9568-0AD0BA7A708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E173D-12E3-42CD-8D98-C1FEDFDB0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118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C9A6-8C8C-4CCE-9568-0AD0BA7A708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E173D-12E3-42CD-8D98-C1FEDFDB0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259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C9A6-8C8C-4CCE-9568-0AD0BA7A708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E173D-12E3-42CD-8D98-C1FEDFDB0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5558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C9A6-8C8C-4CCE-9568-0AD0BA7A708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E173D-12E3-42CD-8D98-C1FEDFDB0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26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DC9A6-8C8C-4CCE-9568-0AD0BA7A7088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E173D-12E3-42CD-8D98-C1FEDFDB0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754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762000" y="2514600"/>
            <a:ext cx="7696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3000" b="1" dirty="0" smtClean="0">
                <a:latin typeface="Tahoma" panose="020B0604030504040204" pitchFamily="34" charset="0"/>
                <a:cs typeface="Times New Roman" panose="02020603050405020304" pitchFamily="18" charset="0"/>
              </a:rPr>
              <a:t>Estudos em práticas informacionais</a:t>
            </a:r>
            <a:endParaRPr lang="pt-BR" altLang="pt-BR" sz="2800" dirty="0">
              <a:latin typeface="Tahoma" panose="020B0604030504040204" pitchFamily="34" charset="0"/>
            </a:endParaRPr>
          </a:p>
        </p:txBody>
      </p:sp>
      <p:pic>
        <p:nvPicPr>
          <p:cNvPr id="5" name="Picture 10" descr="Programa de Pós-graduação em Ciência da Informaçã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115888"/>
            <a:ext cx="19907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725" y="115888"/>
            <a:ext cx="2435225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371600" y="5229225"/>
            <a:ext cx="64008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pt-BR" altLang="pt-BR">
                <a:latin typeface="Arial" panose="020B0604020202020204" pitchFamily="34" charset="0"/>
              </a:rPr>
              <a:t>Carlos Alberto Ávila Araújo</a:t>
            </a:r>
          </a:p>
        </p:txBody>
      </p:sp>
    </p:spTree>
    <p:extLst>
      <p:ext uri="{BB962C8B-B14F-4D97-AF65-F5344CB8AC3E}">
        <p14:creationId xmlns:p14="http://schemas.microsoft.com/office/powerpoint/2010/main" val="2689906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1. O estudo de </a:t>
            </a:r>
            <a:r>
              <a:rPr lang="pt-BR" dirty="0" err="1" smtClean="0"/>
              <a:t>McKenzie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Práticas – dimensão não diretiva, espontânea, </a:t>
            </a:r>
            <a:r>
              <a:rPr lang="pt-BR" dirty="0" err="1" smtClean="0"/>
              <a:t>cauasl</a:t>
            </a:r>
            <a:endParaRPr lang="pt-BR" dirty="0" smtClean="0"/>
          </a:p>
          <a:p>
            <a:r>
              <a:rPr lang="pt-BR" dirty="0" err="1" smtClean="0"/>
              <a:t>Serendipity</a:t>
            </a:r>
            <a:r>
              <a:rPr lang="pt-BR" dirty="0" smtClean="0"/>
              <a:t> – possibilidade de descobertas ao acaso, sem estar procurando</a:t>
            </a:r>
          </a:p>
          <a:p>
            <a:r>
              <a:rPr lang="pt-BR" dirty="0" smtClean="0"/>
              <a:t>19 mulheres grávidas de gêmeos – fontes usadas – formas ativas e acidentais</a:t>
            </a:r>
          </a:p>
          <a:p>
            <a:r>
              <a:rPr lang="pt-BR" dirty="0" smtClean="0"/>
              <a:t>Como classificam as fontes em confiáveis e úteis</a:t>
            </a:r>
          </a:p>
          <a:p>
            <a:r>
              <a:rPr lang="pt-BR" dirty="0" smtClean="0"/>
              <a:t>Modelos inadequados de comportamento: só busca ativa; só acadêmicos e não RVC; processos individuais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6411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566670"/>
            <a:ext cx="10515600" cy="5610293"/>
          </a:xfrm>
        </p:spPr>
        <p:txBody>
          <a:bodyPr/>
          <a:lstStyle/>
          <a:p>
            <a:r>
              <a:rPr lang="pt-BR" dirty="0" smtClean="0"/>
              <a:t>Busca ativa – direcionado, perguntas planejadas, pesquisa por itens</a:t>
            </a:r>
          </a:p>
          <a:p>
            <a:r>
              <a:rPr lang="pt-BR" dirty="0" smtClean="0"/>
              <a:t>Varredura ativa – fontes prováveis, consultórios, grupos</a:t>
            </a:r>
          </a:p>
          <a:p>
            <a:r>
              <a:rPr lang="pt-BR" dirty="0" smtClean="0"/>
              <a:t>Monitoramento não dirigido – acidental</a:t>
            </a:r>
          </a:p>
          <a:p>
            <a:r>
              <a:rPr lang="pt-BR" dirty="0" smtClean="0"/>
              <a:t>Busca por procuração – intermediário</a:t>
            </a:r>
          </a:p>
          <a:p>
            <a:r>
              <a:rPr lang="pt-BR" dirty="0" smtClean="0"/>
              <a:t>Etapa de conexão – fonte é identificada e o conteúdo estabelecido</a:t>
            </a:r>
          </a:p>
          <a:p>
            <a:r>
              <a:rPr lang="pt-BR" dirty="0" smtClean="0"/>
              <a:t>Etapa da interação – sujeito interage com a fonte escolhida</a:t>
            </a:r>
          </a:p>
          <a:p>
            <a:r>
              <a:rPr lang="pt-BR" dirty="0" smtClean="0"/>
              <a:t>Etapa de conexão – identificar fontes potenciais, estabelecer contato com elas, ver barreiras</a:t>
            </a:r>
          </a:p>
          <a:p>
            <a:r>
              <a:rPr lang="pt-BR" dirty="0" smtClean="0"/>
              <a:t>Etapa da interação – enfrentar barreiras, formular questões, perseverar na busca</a:t>
            </a:r>
          </a:p>
        </p:txBody>
      </p:sp>
    </p:spTree>
    <p:extLst>
      <p:ext uri="{BB962C8B-B14F-4D97-AF65-F5344CB8AC3E}">
        <p14:creationId xmlns:p14="http://schemas.microsoft.com/office/powerpoint/2010/main" val="3721895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2. O estudo de </a:t>
            </a:r>
            <a:r>
              <a:rPr lang="pt-BR" dirty="0" err="1" smtClean="0"/>
              <a:t>Harlan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11 adolescentes criadores de conteúdos digitais</a:t>
            </a:r>
          </a:p>
          <a:p>
            <a:pPr marL="0" indent="0">
              <a:buNone/>
            </a:pPr>
            <a:r>
              <a:rPr lang="pt-BR" dirty="0" smtClean="0"/>
              <a:t>2.1. Experiências de informação</a:t>
            </a:r>
          </a:p>
          <a:p>
            <a:r>
              <a:rPr lang="pt-BR" dirty="0" err="1" smtClean="0"/>
              <a:t>Inf</a:t>
            </a:r>
            <a:r>
              <a:rPr lang="pt-BR" dirty="0" smtClean="0"/>
              <a:t> como participação (consciência, interação, normas implícitas)</a:t>
            </a:r>
          </a:p>
          <a:p>
            <a:r>
              <a:rPr lang="pt-BR" dirty="0" err="1" smtClean="0"/>
              <a:t>Inf</a:t>
            </a:r>
            <a:r>
              <a:rPr lang="pt-BR" dirty="0" smtClean="0"/>
              <a:t> como inspiração (cotidiano, acaso)</a:t>
            </a:r>
          </a:p>
          <a:p>
            <a:r>
              <a:rPr lang="pt-BR" dirty="0" smtClean="0"/>
              <a:t>In como colaboração (conhecimentos partilhados, construção de relacionamentos)</a:t>
            </a:r>
          </a:p>
          <a:p>
            <a:r>
              <a:rPr lang="pt-BR" dirty="0" err="1" smtClean="0"/>
              <a:t>Inf</a:t>
            </a:r>
            <a:r>
              <a:rPr lang="pt-BR" dirty="0" smtClean="0"/>
              <a:t> como artefato (habilidades aplicadas, domínio das ferramentas)</a:t>
            </a:r>
          </a:p>
          <a:p>
            <a:r>
              <a:rPr lang="pt-BR" dirty="0" err="1" smtClean="0"/>
              <a:t>Inf</a:t>
            </a:r>
            <a:r>
              <a:rPr lang="pt-BR" dirty="0" smtClean="0"/>
              <a:t> como processo (uso, incorporação, seleção e uso de ferramentas)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3200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2.2. Ações informacionais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Coleta – encontro casual, busca direta, varredura focada, observação</a:t>
            </a:r>
          </a:p>
          <a:p>
            <a:r>
              <a:rPr lang="pt-BR" dirty="0" smtClean="0"/>
              <a:t>Compreensão – divagar, considerar, planejar, avaliar, refletir</a:t>
            </a:r>
          </a:p>
          <a:p>
            <a:r>
              <a:rPr lang="pt-BR" dirty="0" smtClean="0"/>
              <a:t>Criação – copiar, modelar, compor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8880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2.3</a:t>
            </a:r>
            <a:r>
              <a:rPr lang="pt-BR" dirty="0" smtClean="0"/>
              <a:t>. Práticas informacionais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Comunidade de aprendizagem – adoção de uma comunidade, papeis, normas</a:t>
            </a:r>
          </a:p>
          <a:p>
            <a:r>
              <a:rPr lang="pt-BR" dirty="0" smtClean="0"/>
              <a:t>Negociação da estética – definição de valor pessoal, de originalidade</a:t>
            </a:r>
          </a:p>
          <a:p>
            <a:r>
              <a:rPr lang="pt-BR" dirty="0" smtClean="0"/>
              <a:t>Negociação do controle – domínio do conhecimento, domínio do processo</a:t>
            </a:r>
          </a:p>
          <a:p>
            <a:r>
              <a:rPr lang="pt-BR" dirty="0" smtClean="0"/>
              <a:t>Negociação da capacidade – o que é conhecido, necessidades, incorporação; aplicam habilidades na construção de novos conteúdos</a:t>
            </a:r>
          </a:p>
          <a:p>
            <a:r>
              <a:rPr lang="pt-BR" dirty="0" smtClean="0"/>
              <a:t>Representação do conhecimento – reflexão, artefato, identidade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6710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324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Tahoma</vt:lpstr>
      <vt:lpstr>Times New Roman</vt:lpstr>
      <vt:lpstr>Tema do Office</vt:lpstr>
      <vt:lpstr>Apresentação do PowerPoint</vt:lpstr>
      <vt:lpstr>1. O estudo de McKenzie</vt:lpstr>
      <vt:lpstr>Apresentação do PowerPoint</vt:lpstr>
      <vt:lpstr>2. O estudo de Harlan</vt:lpstr>
      <vt:lpstr>2.2. Ações informacionais</vt:lpstr>
      <vt:lpstr>2.3. Práticas informacionais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user</cp:lastModifiedBy>
  <cp:revision>3</cp:revision>
  <dcterms:created xsi:type="dcterms:W3CDTF">2025-08-20T01:59:11Z</dcterms:created>
  <dcterms:modified xsi:type="dcterms:W3CDTF">2025-08-20T02:14:17Z</dcterms:modified>
</cp:coreProperties>
</file>