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57" r:id="rId3"/>
    <p:sldId id="258" r:id="rId4"/>
    <p:sldId id="263" r:id="rId5"/>
    <p:sldId id="262" r:id="rId6"/>
    <p:sldId id="259" r:id="rId7"/>
    <p:sldId id="260" r:id="rId8"/>
    <p:sldId id="264" r:id="rId9"/>
    <p:sldId id="265" r:id="rId10"/>
    <p:sldId id="266" r:id="rId11"/>
    <p:sldId id="267" r:id="rId12"/>
    <p:sldId id="261" r:id="rId13"/>
  </p:sldIdLst>
  <p:sldSz cx="10080625" cy="5670550"/>
  <p:notesSz cx="7772400" cy="10058400"/>
  <p:defaultTextStyle>
    <a:defPPr>
      <a:defRPr lang="es-C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16E52"/>
    <a:srgbClr val="788F99"/>
    <a:srgbClr val="FFD866"/>
    <a:srgbClr val="F4C114"/>
    <a:srgbClr val="082D3F"/>
    <a:srgbClr val="F8F8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102" y="5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="" xmlns:a16="http://schemas.microsoft.com/office/drawing/2014/main" id="{16426D97-96AC-47E1-A894-5433F4D545C2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40" cy="502560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0000" tIns="45000" rIns="90000" bIns="45000" anchor="t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s-CR" sz="1800" b="0" i="0" u="none" strike="noStrike" kern="1200" cap="none">
              <a:ln>
                <a:noFill/>
              </a:ln>
              <a:latin typeface="Liberation Sans" pitchFamily="18"/>
              <a:ea typeface="Microsoft YaHei" pitchFamily="2"/>
              <a:cs typeface="Lucida Sans" pitchFamily="2"/>
            </a:endParaRPr>
          </a:p>
        </p:txBody>
      </p:sp>
      <p:sp>
        <p:nvSpPr>
          <p:cNvPr id="3" name="Marcador de fecha 2">
            <a:extLst>
              <a:ext uri="{FF2B5EF4-FFF2-40B4-BE49-F238E27FC236}">
                <a16:creationId xmlns="" xmlns:a16="http://schemas.microsoft.com/office/drawing/2014/main" id="{4847F375-E6DC-4841-AEC4-86271160F30E}"/>
              </a:ext>
            </a:extLst>
          </p:cNvPr>
          <p:cNvSpPr txBox="1">
            <a:spLocks noGrp="1"/>
          </p:cNvSpPr>
          <p:nvPr>
            <p:ph type="dt" sz="quarter" idx="1"/>
          </p:nvPr>
        </p:nvSpPr>
        <p:spPr>
          <a:xfrm>
            <a:off x="4399200" y="0"/>
            <a:ext cx="3372840" cy="502560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0000" tIns="45000" rIns="90000" bIns="45000" anchor="t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s-CR" sz="1800" b="0" i="0" u="none" strike="noStrike" kern="1200" cap="none">
              <a:ln>
                <a:noFill/>
              </a:ln>
              <a:latin typeface="Liberation Sans" pitchFamily="18"/>
              <a:ea typeface="Microsoft YaHei" pitchFamily="2"/>
              <a:cs typeface="Lucida Sans" pitchFamily="2"/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="" xmlns:a16="http://schemas.microsoft.com/office/drawing/2014/main" id="{06615A68-6566-413E-A129-F70A89455F47}"/>
              </a:ext>
            </a:extLst>
          </p:cNvPr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40" cy="502560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0000" tIns="45000" rIns="90000" bIns="45000" anchor="b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s-CR" sz="1800" b="0" i="0" u="none" strike="noStrike" kern="1200" cap="none">
              <a:ln>
                <a:noFill/>
              </a:ln>
              <a:latin typeface="Liberation Sans" pitchFamily="18"/>
              <a:ea typeface="Microsoft YaHei" pitchFamily="2"/>
              <a:cs typeface="Lucida Sans" pitchFamily="2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="" xmlns:a16="http://schemas.microsoft.com/office/drawing/2014/main" id="{1581050E-C41F-43B0-9466-DD5689369139}"/>
              </a:ext>
            </a:extLst>
          </p:cNvPr>
          <p:cNvSpPr txBox="1">
            <a:spLocks noGrp="1"/>
          </p:cNvSpPr>
          <p:nvPr>
            <p:ph type="sldNum" sz="quarter" idx="3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0000" tIns="45000" rIns="90000" bIns="4500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60A8D2D1-1467-463B-8AF8-BFB592419C03}" type="slidenum">
              <a:t>‹nº›</a:t>
            </a:fld>
            <a:endParaRPr lang="es-CR" sz="1400" b="0" i="0" u="none" strike="noStrike" kern="1200" cap="none" spc="0" baseline="0">
              <a:ln>
                <a:noFill/>
              </a:ln>
              <a:solidFill>
                <a:srgbClr val="000000"/>
              </a:solidFill>
              <a:latin typeface="Liberation Sans" pitchFamily="18"/>
              <a:ea typeface="Microsoft YaHei" pitchFamily="2"/>
              <a:cs typeface="Lucida Sans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4273944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="" xmlns:a16="http://schemas.microsoft.com/office/drawing/2014/main" id="{491CCD42-9BF9-40C3-9F27-AF04F941DBB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533520" y="764280"/>
            <a:ext cx="6704640" cy="3771360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Marcador de notas 2">
            <a:extLst>
              <a:ext uri="{FF2B5EF4-FFF2-40B4-BE49-F238E27FC236}">
                <a16:creationId xmlns="" xmlns:a16="http://schemas.microsoft.com/office/drawing/2014/main" id="{CDA99CB2-96AF-4976-A8E5-708CE32D6749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777239" y="4777560"/>
            <a:ext cx="6217560" cy="452592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>
            <a:noAutofit/>
          </a:bodyPr>
          <a:lstStyle/>
          <a:p>
            <a:pPr lvl="0"/>
            <a:endParaRPr lang="es-CR"/>
          </a:p>
        </p:txBody>
      </p:sp>
      <p:sp>
        <p:nvSpPr>
          <p:cNvPr id="4" name="Marcador de encabezado 3">
            <a:extLst>
              <a:ext uri="{FF2B5EF4-FFF2-40B4-BE49-F238E27FC236}">
                <a16:creationId xmlns="" xmlns:a16="http://schemas.microsoft.com/office/drawing/2014/main" id="{D4C97450-AE40-487A-9335-EA0BFE1FEE94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>
            <a:noAutofit/>
          </a:bodyPr>
          <a:lstStyle>
            <a:lvl1pPr lvl="0" rtl="0" hangingPunct="0">
              <a:buNone/>
              <a:tabLst/>
              <a:defRPr lang="es-CR" sz="2400" kern="1200"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es-CR"/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C2E93838-3CF3-495B-85F7-6EFE5F48D656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4399200" y="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>
            <a:noAutofit/>
          </a:bodyPr>
          <a:lstStyle>
            <a:lvl1pPr lvl="0" rtl="0" hangingPunct="0">
              <a:buNone/>
              <a:tabLst/>
              <a:defRPr lang="es-CR" sz="2400" kern="1200"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es-C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15104968-2671-42F9-810F-0C70F2B0EA0D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>
            <a:noAutofit/>
          </a:bodyPr>
          <a:lstStyle>
            <a:lvl1pPr lvl="0" rtl="0" hangingPunct="0">
              <a:buNone/>
              <a:tabLst/>
              <a:defRPr lang="es-CR" sz="2400" kern="1200"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es-C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AB814EB2-AFDE-4A9E-8A63-0C0DC50D9AA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>
            <a:noAutofit/>
          </a:bodyPr>
          <a:lstStyle>
            <a:lvl1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CR" sz="1400" b="0" i="0" u="none" strike="noStrike" kern="1200" cap="none" spc="0" baseline="0">
                <a:solidFill>
                  <a:srgbClr val="000000"/>
                </a:solidFill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fld id="{74236A55-DD6F-429C-A09F-EAA7A467D155}" type="slidenum"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8709282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6000" marR="0" lvl="0" indent="-216000" rtl="0" hangingPunct="0">
      <a:buNone/>
      <a:tabLst/>
      <a:defRPr lang="es-CR" sz="2000" b="0" i="0" u="none" strike="noStrike" kern="1200" cap="none">
        <a:ln>
          <a:noFill/>
        </a:ln>
        <a:highlight>
          <a:scrgbClr r="0" g="0" b="0">
            <a:alpha val="0"/>
          </a:scrgbClr>
        </a:highlight>
        <a:latin typeface="Liberation Sans" pitchFamily="18"/>
        <a:ea typeface="Microsoft YaHei" pitchFamily="2"/>
        <a:cs typeface="Lucida Sans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número de diapositiva 6">
            <a:extLst>
              <a:ext uri="{FF2B5EF4-FFF2-40B4-BE49-F238E27FC236}">
                <a16:creationId xmlns="" xmlns:a16="http://schemas.microsoft.com/office/drawing/2014/main" id="{DE6813D9-4222-42AD-9D90-9EC2BCA4660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0" tIns="0" rIns="0" bIns="0" anchor="b" anchorCtr="0">
            <a:noAutofit/>
          </a:bodyPr>
          <a:lstStyle/>
          <a:p>
            <a:pPr lvl="0"/>
            <a:fld id="{C541139C-1A77-4507-8375-2F44945674E9}" type="slidenum">
              <a:t>1</a:t>
            </a:fld>
            <a:endParaRPr lang="es-CR"/>
          </a:p>
        </p:txBody>
      </p:sp>
      <p:sp>
        <p:nvSpPr>
          <p:cNvPr id="2" name="Marcador de número de diapositiva 6">
            <a:extLst>
              <a:ext uri="{FF2B5EF4-FFF2-40B4-BE49-F238E27FC236}">
                <a16:creationId xmlns="" xmlns:a16="http://schemas.microsoft.com/office/drawing/2014/main" id="{6E0889B2-4A14-466A-BFAB-CFAB3B509152}"/>
              </a:ext>
            </a:extLst>
          </p:cNvPr>
          <p:cNvSpPr txBox="1"/>
          <p:nvPr/>
        </p:nvSpPr>
        <p:spPr>
          <a:xfrm>
            <a:off x="4399200" y="9555480"/>
            <a:ext cx="3372840" cy="50256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E0EE8F52-E8F6-4882-8E43-E612EFEF43CF}" type="slidenum">
              <a:t>1</a:t>
            </a:fld>
            <a:endParaRPr lang="es-CR" sz="1400" b="0" i="0" u="none" strike="noStrike" kern="1200" cap="none" spc="0" baseline="0">
              <a:ln>
                <a:noFill/>
              </a:ln>
              <a:solidFill>
                <a:srgbClr val="000000"/>
              </a:solidFill>
              <a:latin typeface="Liberation Serif" pitchFamily="18"/>
              <a:ea typeface="Segoe UI" pitchFamily="2"/>
              <a:cs typeface="Tahoma" pitchFamily="2"/>
            </a:endParaRPr>
          </a:p>
        </p:txBody>
      </p:sp>
      <p:sp>
        <p:nvSpPr>
          <p:cNvPr id="3" name="Marcador de imagen de diapositiva 1">
            <a:extLst>
              <a:ext uri="{FF2B5EF4-FFF2-40B4-BE49-F238E27FC236}">
                <a16:creationId xmlns="" xmlns:a16="http://schemas.microsoft.com/office/drawing/2014/main" id="{4B477842-D718-487C-AE13-0F4580CE3D49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533400" y="763588"/>
            <a:ext cx="6704013" cy="3771900"/>
          </a:xfrm>
          <a:solidFill>
            <a:srgbClr val="4472C4"/>
          </a:solidFill>
          <a:ln w="12600" cap="flat">
            <a:solidFill>
              <a:srgbClr val="2F528F"/>
            </a:solidFill>
            <a:prstDash val="solid"/>
            <a:miter/>
          </a:ln>
        </p:spPr>
      </p:sp>
      <p:sp>
        <p:nvSpPr>
          <p:cNvPr id="4" name="Marcador de notas 2">
            <a:extLst>
              <a:ext uri="{FF2B5EF4-FFF2-40B4-BE49-F238E27FC236}">
                <a16:creationId xmlns="" xmlns:a16="http://schemas.microsoft.com/office/drawing/2014/main" id="{78EB76DD-BF42-432C-AE55-2076E797F3A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9645922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número de diapositiva 6">
            <a:extLst>
              <a:ext uri="{FF2B5EF4-FFF2-40B4-BE49-F238E27FC236}">
                <a16:creationId xmlns="" xmlns:a16="http://schemas.microsoft.com/office/drawing/2014/main" id="{FE43127E-F0B1-432C-9EAA-AE5586FC84AA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0" tIns="0" rIns="0" bIns="0" anchor="b" anchorCtr="0">
            <a:noAutofit/>
          </a:bodyPr>
          <a:lstStyle/>
          <a:p>
            <a:pPr lvl="0"/>
            <a:fld id="{3FF600F3-590A-4B40-BD4F-FDD2712FC39D}" type="slidenum">
              <a:t>10</a:t>
            </a:fld>
            <a:endParaRPr lang="es-CR"/>
          </a:p>
        </p:txBody>
      </p:sp>
      <p:sp>
        <p:nvSpPr>
          <p:cNvPr id="2" name="Marcador de número de diapositiva 6_1">
            <a:extLst>
              <a:ext uri="{FF2B5EF4-FFF2-40B4-BE49-F238E27FC236}">
                <a16:creationId xmlns="" xmlns:a16="http://schemas.microsoft.com/office/drawing/2014/main" id="{00E159C1-BAEE-4851-9A8F-E4E64DAD5079}"/>
              </a:ext>
            </a:extLst>
          </p:cNvPr>
          <p:cNvSpPr txBox="1"/>
          <p:nvPr/>
        </p:nvSpPr>
        <p:spPr>
          <a:xfrm>
            <a:off x="4399200" y="9555480"/>
            <a:ext cx="3372840" cy="50256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803FAB76-9D21-4F2A-BF2F-930A1C535FEE}" type="slidenum">
              <a:t>10</a:t>
            </a:fld>
            <a:endParaRPr lang="es-CR" sz="1400" b="0" i="0" u="none" strike="noStrike" kern="1200" cap="none" spc="0" baseline="0">
              <a:ln>
                <a:noFill/>
              </a:ln>
              <a:solidFill>
                <a:srgbClr val="000000"/>
              </a:solidFill>
              <a:latin typeface="Liberation Serif" pitchFamily="18"/>
              <a:ea typeface="Segoe UI" pitchFamily="2"/>
              <a:cs typeface="Tahoma" pitchFamily="2"/>
            </a:endParaRPr>
          </a:p>
        </p:txBody>
      </p:sp>
      <p:sp>
        <p:nvSpPr>
          <p:cNvPr id="3" name="Marcador de imagen de diapositiva 1_2">
            <a:extLst>
              <a:ext uri="{FF2B5EF4-FFF2-40B4-BE49-F238E27FC236}">
                <a16:creationId xmlns="" xmlns:a16="http://schemas.microsoft.com/office/drawing/2014/main" id="{D36B5351-56D9-4B10-A409-365DB2C60049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533400" y="763588"/>
            <a:ext cx="6704013" cy="3771900"/>
          </a:xfrm>
          <a:solidFill>
            <a:srgbClr val="4472C4"/>
          </a:solidFill>
          <a:ln w="12600" cap="flat">
            <a:solidFill>
              <a:srgbClr val="2F528F"/>
            </a:solidFill>
            <a:prstDash val="solid"/>
            <a:miter/>
          </a:ln>
        </p:spPr>
      </p:sp>
      <p:sp>
        <p:nvSpPr>
          <p:cNvPr id="4" name="Marcador de notas 2_2">
            <a:extLst>
              <a:ext uri="{FF2B5EF4-FFF2-40B4-BE49-F238E27FC236}">
                <a16:creationId xmlns="" xmlns:a16="http://schemas.microsoft.com/office/drawing/2014/main" id="{7BA88FAB-3975-40A7-90C5-4CDAB6564A0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4803293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número de diapositiva 6">
            <a:extLst>
              <a:ext uri="{FF2B5EF4-FFF2-40B4-BE49-F238E27FC236}">
                <a16:creationId xmlns="" xmlns:a16="http://schemas.microsoft.com/office/drawing/2014/main" id="{FE43127E-F0B1-432C-9EAA-AE5586FC84AA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0" tIns="0" rIns="0" bIns="0" anchor="b" anchorCtr="0">
            <a:noAutofit/>
          </a:bodyPr>
          <a:lstStyle/>
          <a:p>
            <a:pPr lvl="0"/>
            <a:fld id="{3FF600F3-590A-4B40-BD4F-FDD2712FC39D}" type="slidenum">
              <a:t>11</a:t>
            </a:fld>
            <a:endParaRPr lang="es-CR"/>
          </a:p>
        </p:txBody>
      </p:sp>
      <p:sp>
        <p:nvSpPr>
          <p:cNvPr id="2" name="Marcador de número de diapositiva 6_1">
            <a:extLst>
              <a:ext uri="{FF2B5EF4-FFF2-40B4-BE49-F238E27FC236}">
                <a16:creationId xmlns="" xmlns:a16="http://schemas.microsoft.com/office/drawing/2014/main" id="{00E159C1-BAEE-4851-9A8F-E4E64DAD5079}"/>
              </a:ext>
            </a:extLst>
          </p:cNvPr>
          <p:cNvSpPr txBox="1"/>
          <p:nvPr/>
        </p:nvSpPr>
        <p:spPr>
          <a:xfrm>
            <a:off x="4399200" y="9555480"/>
            <a:ext cx="3372840" cy="50256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803FAB76-9D21-4F2A-BF2F-930A1C535FEE}" type="slidenum">
              <a:t>11</a:t>
            </a:fld>
            <a:endParaRPr lang="es-CR" sz="1400" b="0" i="0" u="none" strike="noStrike" kern="1200" cap="none" spc="0" baseline="0">
              <a:ln>
                <a:noFill/>
              </a:ln>
              <a:solidFill>
                <a:srgbClr val="000000"/>
              </a:solidFill>
              <a:latin typeface="Liberation Serif" pitchFamily="18"/>
              <a:ea typeface="Segoe UI" pitchFamily="2"/>
              <a:cs typeface="Tahoma" pitchFamily="2"/>
            </a:endParaRPr>
          </a:p>
        </p:txBody>
      </p:sp>
      <p:sp>
        <p:nvSpPr>
          <p:cNvPr id="3" name="Marcador de imagen de diapositiva 1_2">
            <a:extLst>
              <a:ext uri="{FF2B5EF4-FFF2-40B4-BE49-F238E27FC236}">
                <a16:creationId xmlns="" xmlns:a16="http://schemas.microsoft.com/office/drawing/2014/main" id="{D36B5351-56D9-4B10-A409-365DB2C60049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533400" y="763588"/>
            <a:ext cx="6704013" cy="3771900"/>
          </a:xfrm>
          <a:solidFill>
            <a:srgbClr val="4472C4"/>
          </a:solidFill>
          <a:ln w="12600" cap="flat">
            <a:solidFill>
              <a:srgbClr val="2F528F"/>
            </a:solidFill>
            <a:prstDash val="solid"/>
            <a:miter/>
          </a:ln>
        </p:spPr>
      </p:sp>
      <p:sp>
        <p:nvSpPr>
          <p:cNvPr id="4" name="Marcador de notas 2_2">
            <a:extLst>
              <a:ext uri="{FF2B5EF4-FFF2-40B4-BE49-F238E27FC236}">
                <a16:creationId xmlns="" xmlns:a16="http://schemas.microsoft.com/office/drawing/2014/main" id="{7BA88FAB-3975-40A7-90C5-4CDAB6564A0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7708848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número de diapositiva 6">
            <a:extLst>
              <a:ext uri="{FF2B5EF4-FFF2-40B4-BE49-F238E27FC236}">
                <a16:creationId xmlns="" xmlns:a16="http://schemas.microsoft.com/office/drawing/2014/main" id="{FF9333E9-0861-4C5F-AE44-158E04E7D5C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0" tIns="0" rIns="0" bIns="0" anchor="b" anchorCtr="0">
            <a:noAutofit/>
          </a:bodyPr>
          <a:lstStyle/>
          <a:p>
            <a:pPr lvl="0"/>
            <a:fld id="{671DF73B-F94D-4634-8C87-71D9AEA80EB2}" type="slidenum">
              <a:t>12</a:t>
            </a:fld>
            <a:endParaRPr lang="es-CR"/>
          </a:p>
        </p:txBody>
      </p:sp>
      <p:sp>
        <p:nvSpPr>
          <p:cNvPr id="2" name="Marcador de número de diapositiva 6">
            <a:extLst>
              <a:ext uri="{FF2B5EF4-FFF2-40B4-BE49-F238E27FC236}">
                <a16:creationId xmlns="" xmlns:a16="http://schemas.microsoft.com/office/drawing/2014/main" id="{A0990295-1922-4EAD-A3B2-0591827F704F}"/>
              </a:ext>
            </a:extLst>
          </p:cNvPr>
          <p:cNvSpPr txBox="1"/>
          <p:nvPr/>
        </p:nvSpPr>
        <p:spPr>
          <a:xfrm>
            <a:off x="4399200" y="9555480"/>
            <a:ext cx="3372840" cy="50256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E8B9DC62-1E37-4A35-AEE5-B39F60E02D04}" type="slidenum">
              <a:t>12</a:t>
            </a:fld>
            <a:endParaRPr lang="es-CR" sz="1400" b="0" i="0" u="none" strike="noStrike" kern="1200" cap="none" spc="0" baseline="0">
              <a:ln>
                <a:noFill/>
              </a:ln>
              <a:solidFill>
                <a:srgbClr val="000000"/>
              </a:solidFill>
              <a:latin typeface="Liberation Serif" pitchFamily="18"/>
              <a:ea typeface="Segoe UI" pitchFamily="2"/>
              <a:cs typeface="Tahoma" pitchFamily="2"/>
            </a:endParaRPr>
          </a:p>
        </p:txBody>
      </p:sp>
      <p:sp>
        <p:nvSpPr>
          <p:cNvPr id="3" name="Marcador de imagen de diapositiva 1">
            <a:extLst>
              <a:ext uri="{FF2B5EF4-FFF2-40B4-BE49-F238E27FC236}">
                <a16:creationId xmlns="" xmlns:a16="http://schemas.microsoft.com/office/drawing/2014/main" id="{9959033C-1BE2-4645-9104-9D19363BB89A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533400" y="763588"/>
            <a:ext cx="6704013" cy="3771900"/>
          </a:xfrm>
          <a:solidFill>
            <a:srgbClr val="4472C4"/>
          </a:solidFill>
          <a:ln w="12600" cap="flat">
            <a:solidFill>
              <a:srgbClr val="2F528F"/>
            </a:solidFill>
            <a:prstDash val="solid"/>
            <a:miter/>
          </a:ln>
        </p:spPr>
      </p:sp>
      <p:sp>
        <p:nvSpPr>
          <p:cNvPr id="4" name="Marcador de notas 2">
            <a:extLst>
              <a:ext uri="{FF2B5EF4-FFF2-40B4-BE49-F238E27FC236}">
                <a16:creationId xmlns="" xmlns:a16="http://schemas.microsoft.com/office/drawing/2014/main" id="{03CADF58-8D25-4F14-990E-7242C630121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9366945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número de diapositiva 6">
            <a:extLst>
              <a:ext uri="{FF2B5EF4-FFF2-40B4-BE49-F238E27FC236}">
                <a16:creationId xmlns="" xmlns:a16="http://schemas.microsoft.com/office/drawing/2014/main" id="{3290440D-A0C6-4CD0-B835-FBD412CC0556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0" tIns="0" rIns="0" bIns="0" anchor="b" anchorCtr="0">
            <a:noAutofit/>
          </a:bodyPr>
          <a:lstStyle/>
          <a:p>
            <a:pPr lvl="0"/>
            <a:fld id="{CDD64657-06D6-47BE-903E-FAAF8910CA58}" type="slidenum">
              <a:t>2</a:t>
            </a:fld>
            <a:endParaRPr lang="es-CR"/>
          </a:p>
        </p:txBody>
      </p:sp>
      <p:sp>
        <p:nvSpPr>
          <p:cNvPr id="2" name="Marcador de número de diapositiva 6_2">
            <a:extLst>
              <a:ext uri="{FF2B5EF4-FFF2-40B4-BE49-F238E27FC236}">
                <a16:creationId xmlns="" xmlns:a16="http://schemas.microsoft.com/office/drawing/2014/main" id="{65FC8323-D189-4D83-AC7B-69FF069320B4}"/>
              </a:ext>
            </a:extLst>
          </p:cNvPr>
          <p:cNvSpPr txBox="1"/>
          <p:nvPr/>
        </p:nvSpPr>
        <p:spPr>
          <a:xfrm>
            <a:off x="4399200" y="9555480"/>
            <a:ext cx="3372840" cy="50256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pPr>
            <a:fld id="{6CCB5259-8303-4A06-97BF-262F7CE9071F}" type="slidenum">
              <a:t>2</a:t>
            </a:fld>
            <a:endParaRPr lang="es-CR" sz="1400" b="0" i="0" u="none" strike="noStrike" kern="1200" cap="none" spc="0" baseline="0">
              <a:ln>
                <a:noFill/>
              </a:ln>
              <a:solidFill>
                <a:srgbClr val="000000"/>
              </a:solidFill>
              <a:latin typeface="Liberation Serif" pitchFamily="18"/>
              <a:ea typeface="Segoe UI" pitchFamily="2"/>
              <a:cs typeface="Tahoma" pitchFamily="2"/>
            </a:endParaRPr>
          </a:p>
        </p:txBody>
      </p:sp>
      <p:sp>
        <p:nvSpPr>
          <p:cNvPr id="3" name="Marcador de imagen de diapositiva 1_3">
            <a:extLst>
              <a:ext uri="{FF2B5EF4-FFF2-40B4-BE49-F238E27FC236}">
                <a16:creationId xmlns="" xmlns:a16="http://schemas.microsoft.com/office/drawing/2014/main" id="{D7CF5899-7839-4CD2-9D06-E37969D6462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533400" y="763588"/>
            <a:ext cx="6704013" cy="3771900"/>
          </a:xfrm>
          <a:solidFill>
            <a:srgbClr val="4472C4"/>
          </a:solidFill>
          <a:ln w="12600" cap="flat">
            <a:solidFill>
              <a:srgbClr val="2F528F"/>
            </a:solidFill>
            <a:prstDash val="solid"/>
            <a:miter/>
          </a:ln>
        </p:spPr>
      </p:sp>
      <p:sp>
        <p:nvSpPr>
          <p:cNvPr id="4" name="Marcador de notas 2_3">
            <a:extLst>
              <a:ext uri="{FF2B5EF4-FFF2-40B4-BE49-F238E27FC236}">
                <a16:creationId xmlns="" xmlns:a16="http://schemas.microsoft.com/office/drawing/2014/main" id="{1B24E836-37F4-489A-95EE-D600827DD03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4748735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número de diapositiva 6">
            <a:extLst>
              <a:ext uri="{FF2B5EF4-FFF2-40B4-BE49-F238E27FC236}">
                <a16:creationId xmlns="" xmlns:a16="http://schemas.microsoft.com/office/drawing/2014/main" id="{D38CB57D-5D30-4B93-B276-159DD62A580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0" tIns="0" rIns="0" bIns="0" anchor="b" anchorCtr="0">
            <a:noAutofit/>
          </a:bodyPr>
          <a:lstStyle/>
          <a:p>
            <a:pPr lvl="0"/>
            <a:fld id="{9AD8EB20-6250-4747-AA8A-E08C4E605060}" type="slidenum">
              <a:t>3</a:t>
            </a:fld>
            <a:endParaRPr lang="es-CR"/>
          </a:p>
        </p:txBody>
      </p:sp>
      <p:sp>
        <p:nvSpPr>
          <p:cNvPr id="2" name="Marcador de número de diapositiva 6">
            <a:extLst>
              <a:ext uri="{FF2B5EF4-FFF2-40B4-BE49-F238E27FC236}">
                <a16:creationId xmlns="" xmlns:a16="http://schemas.microsoft.com/office/drawing/2014/main" id="{FE3C0EDF-52C1-4DA5-A0C3-D1535E80479B}"/>
              </a:ext>
            </a:extLst>
          </p:cNvPr>
          <p:cNvSpPr txBox="1"/>
          <p:nvPr/>
        </p:nvSpPr>
        <p:spPr>
          <a:xfrm>
            <a:off x="4399200" y="9555480"/>
            <a:ext cx="3372840" cy="50256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F7773336-2FA6-49EA-A83B-A47B664B6FC8}" type="slidenum">
              <a:t>3</a:t>
            </a:fld>
            <a:endParaRPr lang="es-CR" sz="1400" b="0" i="0" u="none" strike="noStrike" kern="1200" cap="none" spc="0" baseline="0">
              <a:ln>
                <a:noFill/>
              </a:ln>
              <a:solidFill>
                <a:srgbClr val="000000"/>
              </a:solidFill>
              <a:latin typeface="Liberation Serif" pitchFamily="18"/>
              <a:ea typeface="Segoe UI" pitchFamily="2"/>
              <a:cs typeface="Tahoma" pitchFamily="2"/>
            </a:endParaRPr>
          </a:p>
        </p:txBody>
      </p:sp>
      <p:sp>
        <p:nvSpPr>
          <p:cNvPr id="3" name="Marcador de imagen de diapositiva 1">
            <a:extLst>
              <a:ext uri="{FF2B5EF4-FFF2-40B4-BE49-F238E27FC236}">
                <a16:creationId xmlns="" xmlns:a16="http://schemas.microsoft.com/office/drawing/2014/main" id="{3EB9CC6A-E265-4D54-849C-20BFC112C7F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533400" y="763588"/>
            <a:ext cx="6704013" cy="3771900"/>
          </a:xfrm>
          <a:solidFill>
            <a:srgbClr val="4472C4"/>
          </a:solidFill>
          <a:ln w="12600" cap="flat">
            <a:solidFill>
              <a:srgbClr val="2F528F"/>
            </a:solidFill>
            <a:prstDash val="solid"/>
            <a:miter/>
          </a:ln>
        </p:spPr>
      </p:sp>
      <p:sp>
        <p:nvSpPr>
          <p:cNvPr id="4" name="Marcador de notas 2">
            <a:extLst>
              <a:ext uri="{FF2B5EF4-FFF2-40B4-BE49-F238E27FC236}">
                <a16:creationId xmlns="" xmlns:a16="http://schemas.microsoft.com/office/drawing/2014/main" id="{A838298E-0CCD-4FD9-BCEB-06B3F899002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6752992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número de diapositiva 6">
            <a:extLst>
              <a:ext uri="{FF2B5EF4-FFF2-40B4-BE49-F238E27FC236}">
                <a16:creationId xmlns="" xmlns:a16="http://schemas.microsoft.com/office/drawing/2014/main" id="{D38CB57D-5D30-4B93-B276-159DD62A580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0" tIns="0" rIns="0" bIns="0" anchor="b" anchorCtr="0">
            <a:noAutofit/>
          </a:bodyPr>
          <a:lstStyle/>
          <a:p>
            <a:pPr lvl="0"/>
            <a:fld id="{9AD8EB20-6250-4747-AA8A-E08C4E605060}" type="slidenum">
              <a:t>4</a:t>
            </a:fld>
            <a:endParaRPr lang="es-CR"/>
          </a:p>
        </p:txBody>
      </p:sp>
      <p:sp>
        <p:nvSpPr>
          <p:cNvPr id="2" name="Marcador de número de diapositiva 6">
            <a:extLst>
              <a:ext uri="{FF2B5EF4-FFF2-40B4-BE49-F238E27FC236}">
                <a16:creationId xmlns="" xmlns:a16="http://schemas.microsoft.com/office/drawing/2014/main" id="{FE3C0EDF-52C1-4DA5-A0C3-D1535E80479B}"/>
              </a:ext>
            </a:extLst>
          </p:cNvPr>
          <p:cNvSpPr txBox="1"/>
          <p:nvPr/>
        </p:nvSpPr>
        <p:spPr>
          <a:xfrm>
            <a:off x="4399200" y="9555480"/>
            <a:ext cx="3372840" cy="50256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F7773336-2FA6-49EA-A83B-A47B664B6FC8}" type="slidenum">
              <a:t>4</a:t>
            </a:fld>
            <a:endParaRPr lang="es-CR" sz="1400" b="0" i="0" u="none" strike="noStrike" kern="1200" cap="none" spc="0" baseline="0">
              <a:ln>
                <a:noFill/>
              </a:ln>
              <a:solidFill>
                <a:srgbClr val="000000"/>
              </a:solidFill>
              <a:latin typeface="Liberation Serif" pitchFamily="18"/>
              <a:ea typeface="Segoe UI" pitchFamily="2"/>
              <a:cs typeface="Tahoma" pitchFamily="2"/>
            </a:endParaRPr>
          </a:p>
        </p:txBody>
      </p:sp>
      <p:sp>
        <p:nvSpPr>
          <p:cNvPr id="3" name="Marcador de imagen de diapositiva 1">
            <a:extLst>
              <a:ext uri="{FF2B5EF4-FFF2-40B4-BE49-F238E27FC236}">
                <a16:creationId xmlns="" xmlns:a16="http://schemas.microsoft.com/office/drawing/2014/main" id="{3EB9CC6A-E265-4D54-849C-20BFC112C7F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533400" y="763588"/>
            <a:ext cx="6704013" cy="3771900"/>
          </a:xfrm>
          <a:solidFill>
            <a:srgbClr val="4472C4"/>
          </a:solidFill>
          <a:ln w="12600" cap="flat">
            <a:solidFill>
              <a:srgbClr val="2F528F"/>
            </a:solidFill>
            <a:prstDash val="solid"/>
            <a:miter/>
          </a:ln>
        </p:spPr>
      </p:sp>
      <p:sp>
        <p:nvSpPr>
          <p:cNvPr id="4" name="Marcador de notas 2">
            <a:extLst>
              <a:ext uri="{FF2B5EF4-FFF2-40B4-BE49-F238E27FC236}">
                <a16:creationId xmlns="" xmlns:a16="http://schemas.microsoft.com/office/drawing/2014/main" id="{A838298E-0CCD-4FD9-BCEB-06B3F899002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8878041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número de diapositiva 6">
            <a:extLst>
              <a:ext uri="{FF2B5EF4-FFF2-40B4-BE49-F238E27FC236}">
                <a16:creationId xmlns="" xmlns:a16="http://schemas.microsoft.com/office/drawing/2014/main" id="{D38CB57D-5D30-4B93-B276-159DD62A580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0" tIns="0" rIns="0" bIns="0" anchor="b" anchorCtr="0">
            <a:noAutofit/>
          </a:bodyPr>
          <a:lstStyle/>
          <a:p>
            <a:pPr lvl="0"/>
            <a:fld id="{9AD8EB20-6250-4747-AA8A-E08C4E605060}" type="slidenum">
              <a:t>5</a:t>
            </a:fld>
            <a:endParaRPr lang="es-CR"/>
          </a:p>
        </p:txBody>
      </p:sp>
      <p:sp>
        <p:nvSpPr>
          <p:cNvPr id="2" name="Marcador de número de diapositiva 6">
            <a:extLst>
              <a:ext uri="{FF2B5EF4-FFF2-40B4-BE49-F238E27FC236}">
                <a16:creationId xmlns="" xmlns:a16="http://schemas.microsoft.com/office/drawing/2014/main" id="{FE3C0EDF-52C1-4DA5-A0C3-D1535E80479B}"/>
              </a:ext>
            </a:extLst>
          </p:cNvPr>
          <p:cNvSpPr txBox="1"/>
          <p:nvPr/>
        </p:nvSpPr>
        <p:spPr>
          <a:xfrm>
            <a:off x="4399200" y="9555480"/>
            <a:ext cx="3372840" cy="50256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F7773336-2FA6-49EA-A83B-A47B664B6FC8}" type="slidenum">
              <a:t>5</a:t>
            </a:fld>
            <a:endParaRPr lang="es-CR" sz="1400" b="0" i="0" u="none" strike="noStrike" kern="1200" cap="none" spc="0" baseline="0">
              <a:ln>
                <a:noFill/>
              </a:ln>
              <a:solidFill>
                <a:srgbClr val="000000"/>
              </a:solidFill>
              <a:latin typeface="Liberation Serif" pitchFamily="18"/>
              <a:ea typeface="Segoe UI" pitchFamily="2"/>
              <a:cs typeface="Tahoma" pitchFamily="2"/>
            </a:endParaRPr>
          </a:p>
        </p:txBody>
      </p:sp>
      <p:sp>
        <p:nvSpPr>
          <p:cNvPr id="3" name="Marcador de imagen de diapositiva 1">
            <a:extLst>
              <a:ext uri="{FF2B5EF4-FFF2-40B4-BE49-F238E27FC236}">
                <a16:creationId xmlns="" xmlns:a16="http://schemas.microsoft.com/office/drawing/2014/main" id="{3EB9CC6A-E265-4D54-849C-20BFC112C7F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533400" y="763588"/>
            <a:ext cx="6704013" cy="3771900"/>
          </a:xfrm>
          <a:solidFill>
            <a:srgbClr val="4472C4"/>
          </a:solidFill>
          <a:ln w="12600" cap="flat">
            <a:solidFill>
              <a:srgbClr val="2F528F"/>
            </a:solidFill>
            <a:prstDash val="solid"/>
            <a:miter/>
          </a:ln>
        </p:spPr>
      </p:sp>
      <p:sp>
        <p:nvSpPr>
          <p:cNvPr id="4" name="Marcador de notas 2">
            <a:extLst>
              <a:ext uri="{FF2B5EF4-FFF2-40B4-BE49-F238E27FC236}">
                <a16:creationId xmlns="" xmlns:a16="http://schemas.microsoft.com/office/drawing/2014/main" id="{A838298E-0CCD-4FD9-BCEB-06B3F899002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0862314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número de diapositiva 6">
            <a:extLst>
              <a:ext uri="{FF2B5EF4-FFF2-40B4-BE49-F238E27FC236}">
                <a16:creationId xmlns="" xmlns:a16="http://schemas.microsoft.com/office/drawing/2014/main" id="{ECBBCA4C-CDE0-42B5-856B-726F7D103FD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0" tIns="0" rIns="0" bIns="0" anchor="b" anchorCtr="0">
            <a:noAutofit/>
          </a:bodyPr>
          <a:lstStyle/>
          <a:p>
            <a:pPr lvl="0"/>
            <a:fld id="{1BDBEDE8-D22F-4B44-BC5C-0A9658EF653C}" type="slidenum">
              <a:t>6</a:t>
            </a:fld>
            <a:endParaRPr lang="es-CR"/>
          </a:p>
        </p:txBody>
      </p:sp>
      <p:sp>
        <p:nvSpPr>
          <p:cNvPr id="2" name="Marcador de número de diapositiva 6_0">
            <a:extLst>
              <a:ext uri="{FF2B5EF4-FFF2-40B4-BE49-F238E27FC236}">
                <a16:creationId xmlns="" xmlns:a16="http://schemas.microsoft.com/office/drawing/2014/main" id="{A23C34F5-4A52-4BF6-A3F0-C2C535816FC2}"/>
              </a:ext>
            </a:extLst>
          </p:cNvPr>
          <p:cNvSpPr txBox="1"/>
          <p:nvPr/>
        </p:nvSpPr>
        <p:spPr>
          <a:xfrm>
            <a:off x="4399200" y="9555480"/>
            <a:ext cx="3372840" cy="50256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BD418567-E426-4E27-878C-115742B8A852}" type="slidenum">
              <a:t>6</a:t>
            </a:fld>
            <a:endParaRPr lang="es-CR" sz="1400" b="0" i="0" u="none" strike="noStrike" kern="1200" cap="none" spc="0" baseline="0">
              <a:ln>
                <a:noFill/>
              </a:ln>
              <a:solidFill>
                <a:srgbClr val="000000"/>
              </a:solidFill>
              <a:latin typeface="Liberation Serif" pitchFamily="18"/>
              <a:ea typeface="Segoe UI" pitchFamily="2"/>
              <a:cs typeface="Tahoma" pitchFamily="2"/>
            </a:endParaRPr>
          </a:p>
        </p:txBody>
      </p:sp>
      <p:sp>
        <p:nvSpPr>
          <p:cNvPr id="3" name="Marcador de imagen de diapositiva 1_1">
            <a:extLst>
              <a:ext uri="{FF2B5EF4-FFF2-40B4-BE49-F238E27FC236}">
                <a16:creationId xmlns="" xmlns:a16="http://schemas.microsoft.com/office/drawing/2014/main" id="{246449E6-9C6D-4DF7-83F9-479300981840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533400" y="763588"/>
            <a:ext cx="6704013" cy="3771900"/>
          </a:xfrm>
          <a:solidFill>
            <a:srgbClr val="4472C4"/>
          </a:solidFill>
          <a:ln w="12600" cap="flat">
            <a:solidFill>
              <a:srgbClr val="2F528F"/>
            </a:solidFill>
            <a:prstDash val="solid"/>
            <a:miter/>
          </a:ln>
        </p:spPr>
      </p:sp>
      <p:sp>
        <p:nvSpPr>
          <p:cNvPr id="4" name="Marcador de notas 2_1">
            <a:extLst>
              <a:ext uri="{FF2B5EF4-FFF2-40B4-BE49-F238E27FC236}">
                <a16:creationId xmlns="" xmlns:a16="http://schemas.microsoft.com/office/drawing/2014/main" id="{67563D0A-BF6F-4245-B72B-698AF7EC8B0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9173535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número de diapositiva 6">
            <a:extLst>
              <a:ext uri="{FF2B5EF4-FFF2-40B4-BE49-F238E27FC236}">
                <a16:creationId xmlns="" xmlns:a16="http://schemas.microsoft.com/office/drawing/2014/main" id="{FE43127E-F0B1-432C-9EAA-AE5586FC84AA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0" tIns="0" rIns="0" bIns="0" anchor="b" anchorCtr="0">
            <a:noAutofit/>
          </a:bodyPr>
          <a:lstStyle/>
          <a:p>
            <a:pPr lvl="0"/>
            <a:fld id="{3FF600F3-590A-4B40-BD4F-FDD2712FC39D}" type="slidenum">
              <a:t>7</a:t>
            </a:fld>
            <a:endParaRPr lang="es-CR"/>
          </a:p>
        </p:txBody>
      </p:sp>
      <p:sp>
        <p:nvSpPr>
          <p:cNvPr id="2" name="Marcador de número de diapositiva 6_1">
            <a:extLst>
              <a:ext uri="{FF2B5EF4-FFF2-40B4-BE49-F238E27FC236}">
                <a16:creationId xmlns="" xmlns:a16="http://schemas.microsoft.com/office/drawing/2014/main" id="{00E159C1-BAEE-4851-9A8F-E4E64DAD5079}"/>
              </a:ext>
            </a:extLst>
          </p:cNvPr>
          <p:cNvSpPr txBox="1"/>
          <p:nvPr/>
        </p:nvSpPr>
        <p:spPr>
          <a:xfrm>
            <a:off x="4399200" y="9555480"/>
            <a:ext cx="3372840" cy="50256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803FAB76-9D21-4F2A-BF2F-930A1C535FEE}" type="slidenum">
              <a:t>7</a:t>
            </a:fld>
            <a:endParaRPr lang="es-CR" sz="1400" b="0" i="0" u="none" strike="noStrike" kern="1200" cap="none" spc="0" baseline="0">
              <a:ln>
                <a:noFill/>
              </a:ln>
              <a:solidFill>
                <a:srgbClr val="000000"/>
              </a:solidFill>
              <a:latin typeface="Liberation Serif" pitchFamily="18"/>
              <a:ea typeface="Segoe UI" pitchFamily="2"/>
              <a:cs typeface="Tahoma" pitchFamily="2"/>
            </a:endParaRPr>
          </a:p>
        </p:txBody>
      </p:sp>
      <p:sp>
        <p:nvSpPr>
          <p:cNvPr id="3" name="Marcador de imagen de diapositiva 1_2">
            <a:extLst>
              <a:ext uri="{FF2B5EF4-FFF2-40B4-BE49-F238E27FC236}">
                <a16:creationId xmlns="" xmlns:a16="http://schemas.microsoft.com/office/drawing/2014/main" id="{D36B5351-56D9-4B10-A409-365DB2C60049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533400" y="763588"/>
            <a:ext cx="6704013" cy="3771900"/>
          </a:xfrm>
          <a:solidFill>
            <a:srgbClr val="4472C4"/>
          </a:solidFill>
          <a:ln w="12600" cap="flat">
            <a:solidFill>
              <a:srgbClr val="2F528F"/>
            </a:solidFill>
            <a:prstDash val="solid"/>
            <a:miter/>
          </a:ln>
        </p:spPr>
      </p:sp>
      <p:sp>
        <p:nvSpPr>
          <p:cNvPr id="4" name="Marcador de notas 2_2">
            <a:extLst>
              <a:ext uri="{FF2B5EF4-FFF2-40B4-BE49-F238E27FC236}">
                <a16:creationId xmlns="" xmlns:a16="http://schemas.microsoft.com/office/drawing/2014/main" id="{7BA88FAB-3975-40A7-90C5-4CDAB6564A0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6440710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número de diapositiva 6">
            <a:extLst>
              <a:ext uri="{FF2B5EF4-FFF2-40B4-BE49-F238E27FC236}">
                <a16:creationId xmlns="" xmlns:a16="http://schemas.microsoft.com/office/drawing/2014/main" id="{FE43127E-F0B1-432C-9EAA-AE5586FC84AA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0" tIns="0" rIns="0" bIns="0" anchor="b" anchorCtr="0">
            <a:noAutofit/>
          </a:bodyPr>
          <a:lstStyle/>
          <a:p>
            <a:pPr lvl="0"/>
            <a:fld id="{3FF600F3-590A-4B40-BD4F-FDD2712FC39D}" type="slidenum">
              <a:t>8</a:t>
            </a:fld>
            <a:endParaRPr lang="es-CR"/>
          </a:p>
        </p:txBody>
      </p:sp>
      <p:sp>
        <p:nvSpPr>
          <p:cNvPr id="2" name="Marcador de número de diapositiva 6_1">
            <a:extLst>
              <a:ext uri="{FF2B5EF4-FFF2-40B4-BE49-F238E27FC236}">
                <a16:creationId xmlns="" xmlns:a16="http://schemas.microsoft.com/office/drawing/2014/main" id="{00E159C1-BAEE-4851-9A8F-E4E64DAD5079}"/>
              </a:ext>
            </a:extLst>
          </p:cNvPr>
          <p:cNvSpPr txBox="1"/>
          <p:nvPr/>
        </p:nvSpPr>
        <p:spPr>
          <a:xfrm>
            <a:off x="4399200" y="9555480"/>
            <a:ext cx="3372840" cy="50256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803FAB76-9D21-4F2A-BF2F-930A1C535FEE}" type="slidenum">
              <a:t>8</a:t>
            </a:fld>
            <a:endParaRPr lang="es-CR" sz="1400" b="0" i="0" u="none" strike="noStrike" kern="1200" cap="none" spc="0" baseline="0">
              <a:ln>
                <a:noFill/>
              </a:ln>
              <a:solidFill>
                <a:srgbClr val="000000"/>
              </a:solidFill>
              <a:latin typeface="Liberation Serif" pitchFamily="18"/>
              <a:ea typeface="Segoe UI" pitchFamily="2"/>
              <a:cs typeface="Tahoma" pitchFamily="2"/>
            </a:endParaRPr>
          </a:p>
        </p:txBody>
      </p:sp>
      <p:sp>
        <p:nvSpPr>
          <p:cNvPr id="3" name="Marcador de imagen de diapositiva 1_2">
            <a:extLst>
              <a:ext uri="{FF2B5EF4-FFF2-40B4-BE49-F238E27FC236}">
                <a16:creationId xmlns="" xmlns:a16="http://schemas.microsoft.com/office/drawing/2014/main" id="{D36B5351-56D9-4B10-A409-365DB2C60049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533400" y="763588"/>
            <a:ext cx="6704013" cy="3771900"/>
          </a:xfrm>
          <a:solidFill>
            <a:srgbClr val="4472C4"/>
          </a:solidFill>
          <a:ln w="12600" cap="flat">
            <a:solidFill>
              <a:srgbClr val="2F528F"/>
            </a:solidFill>
            <a:prstDash val="solid"/>
            <a:miter/>
          </a:ln>
        </p:spPr>
      </p:sp>
      <p:sp>
        <p:nvSpPr>
          <p:cNvPr id="4" name="Marcador de notas 2_2">
            <a:extLst>
              <a:ext uri="{FF2B5EF4-FFF2-40B4-BE49-F238E27FC236}">
                <a16:creationId xmlns="" xmlns:a16="http://schemas.microsoft.com/office/drawing/2014/main" id="{7BA88FAB-3975-40A7-90C5-4CDAB6564A0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4080005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número de diapositiva 6">
            <a:extLst>
              <a:ext uri="{FF2B5EF4-FFF2-40B4-BE49-F238E27FC236}">
                <a16:creationId xmlns="" xmlns:a16="http://schemas.microsoft.com/office/drawing/2014/main" id="{FE43127E-F0B1-432C-9EAA-AE5586FC84AA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0" tIns="0" rIns="0" bIns="0" anchor="b" anchorCtr="0">
            <a:noAutofit/>
          </a:bodyPr>
          <a:lstStyle/>
          <a:p>
            <a:pPr lvl="0"/>
            <a:fld id="{3FF600F3-590A-4B40-BD4F-FDD2712FC39D}" type="slidenum">
              <a:t>9</a:t>
            </a:fld>
            <a:endParaRPr lang="es-CR"/>
          </a:p>
        </p:txBody>
      </p:sp>
      <p:sp>
        <p:nvSpPr>
          <p:cNvPr id="2" name="Marcador de número de diapositiva 6_1">
            <a:extLst>
              <a:ext uri="{FF2B5EF4-FFF2-40B4-BE49-F238E27FC236}">
                <a16:creationId xmlns="" xmlns:a16="http://schemas.microsoft.com/office/drawing/2014/main" id="{00E159C1-BAEE-4851-9A8F-E4E64DAD5079}"/>
              </a:ext>
            </a:extLst>
          </p:cNvPr>
          <p:cNvSpPr txBox="1"/>
          <p:nvPr/>
        </p:nvSpPr>
        <p:spPr>
          <a:xfrm>
            <a:off x="4399200" y="9555480"/>
            <a:ext cx="3372840" cy="50256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803FAB76-9D21-4F2A-BF2F-930A1C535FEE}" type="slidenum">
              <a:t>9</a:t>
            </a:fld>
            <a:endParaRPr lang="es-CR" sz="1400" b="0" i="0" u="none" strike="noStrike" kern="1200" cap="none" spc="0" baseline="0">
              <a:ln>
                <a:noFill/>
              </a:ln>
              <a:solidFill>
                <a:srgbClr val="000000"/>
              </a:solidFill>
              <a:latin typeface="Liberation Serif" pitchFamily="18"/>
              <a:ea typeface="Segoe UI" pitchFamily="2"/>
              <a:cs typeface="Tahoma" pitchFamily="2"/>
            </a:endParaRPr>
          </a:p>
        </p:txBody>
      </p:sp>
      <p:sp>
        <p:nvSpPr>
          <p:cNvPr id="3" name="Marcador de imagen de diapositiva 1_2">
            <a:extLst>
              <a:ext uri="{FF2B5EF4-FFF2-40B4-BE49-F238E27FC236}">
                <a16:creationId xmlns="" xmlns:a16="http://schemas.microsoft.com/office/drawing/2014/main" id="{D36B5351-56D9-4B10-A409-365DB2C60049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533400" y="763588"/>
            <a:ext cx="6704013" cy="3771900"/>
          </a:xfrm>
          <a:solidFill>
            <a:srgbClr val="4472C4"/>
          </a:solidFill>
          <a:ln w="12600" cap="flat">
            <a:solidFill>
              <a:srgbClr val="2F528F"/>
            </a:solidFill>
            <a:prstDash val="solid"/>
            <a:miter/>
          </a:ln>
        </p:spPr>
      </p:sp>
      <p:sp>
        <p:nvSpPr>
          <p:cNvPr id="4" name="Marcador de notas 2_2">
            <a:extLst>
              <a:ext uri="{FF2B5EF4-FFF2-40B4-BE49-F238E27FC236}">
                <a16:creationId xmlns="" xmlns:a16="http://schemas.microsoft.com/office/drawing/2014/main" id="{7BA88FAB-3975-40A7-90C5-4CDAB6564A0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41718186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45A56C7F-0241-42C9-9665-17A2132FAF21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260000" y="928439"/>
            <a:ext cx="7559279" cy="1972800"/>
          </a:xfrm>
        </p:spPr>
        <p:txBody>
          <a:bodyPr anchor="b"/>
          <a:lstStyle>
            <a:lvl1pPr marL="0" marR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s-ES" sz="6000" spc="0"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448B5AA9-FC64-4E40-9C48-7762E96AA933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260000" y="2977559"/>
            <a:ext cx="7559279" cy="1370159"/>
          </a:xfrm>
        </p:spPr>
        <p:txBody>
          <a:bodyPr anchorCtr="1"/>
          <a:lstStyle>
            <a:lvl1pPr algn="ctr">
              <a:buNone/>
              <a:defRPr sz="2400"/>
            </a:lvl1pPr>
          </a:lstStyle>
          <a:p>
            <a:pPr lvl="0"/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AF8248A8-057E-4622-9831-E1C775C4886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F996381F-5E45-4617-A11D-6BC45806088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C8E8F6C9-7F29-40DD-9532-A023DAB6D30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BBB25E2-5E92-4ACA-9BAF-3E158BBD2FAB}" type="slidenum">
              <a:t>‹nº›</a:t>
            </a:fld>
            <a:endParaRPr lang="es-CR"/>
          </a:p>
        </p:txBody>
      </p:sp>
      <p:sp>
        <p:nvSpPr>
          <p:cNvPr id="7" name="Marcador de texto 6">
            <a:extLst>
              <a:ext uri="{FF2B5EF4-FFF2-40B4-BE49-F238E27FC236}">
                <a16:creationId xmlns="" xmlns:a16="http://schemas.microsoft.com/office/drawing/2014/main" id="{BACAFE3E-7CF6-46DB-87C8-A771746AEB4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3999" y="1326600"/>
            <a:ext cx="9071640" cy="3288239"/>
          </a:xfrm>
        </p:spPr>
        <p:txBody>
          <a:bodyPr/>
          <a:lstStyle>
            <a:lvl1pPr>
              <a:spcBef>
                <a:spcPts val="1417"/>
              </a:spcBef>
              <a:defRPr lang="es-CR"/>
            </a:lvl1pPr>
          </a:lstStyle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458357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30443EE4-F259-4A34-911A-0ACF391E6B0D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 marL="0" marR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s-ES" spc="0"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170FD690-AC0F-4A02-A30F-5736ECD7D4D7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03036B6F-76EA-453D-AD2B-9AB165E950F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1EDC630A-546B-48A4-967B-787D3B85B52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0C097463-924E-42A3-BBBB-D7C67976F41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877938B-EF35-4684-BCB2-6B8DDDD6501A}" type="slidenum"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6001472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="" xmlns:a16="http://schemas.microsoft.com/office/drawing/2014/main" id="{0C209280-A2C7-4803-BB2D-3E84CBD33FDC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7308000" y="225720"/>
            <a:ext cx="2266560" cy="4388760"/>
          </a:xfrm>
        </p:spPr>
        <p:txBody>
          <a:bodyPr vert="eaVert"/>
          <a:lstStyle>
            <a:lvl1pPr marL="0" marR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s-ES" spc="0"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9238D493-1E0D-42AE-AB5F-A295D8EE3C5B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502920" y="225000"/>
            <a:ext cx="6652799" cy="438876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84AA38EF-294A-4453-9E29-200E4FFA270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16FA707D-CBDC-4BFD-8B32-652542744D7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F99F6684-B996-4FB2-85BE-50114E0F37D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98E1610-3593-45FD-996B-23952250C9B5}" type="slidenum"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7614709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A89BAFBC-4FEA-482E-8C26-4C127F1EEAF1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 marL="0" marR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s-ES" spc="0"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EC915C02-F203-4780-B836-DF00AECEC01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03640" y="1326240"/>
            <a:ext cx="9070920" cy="3287879"/>
          </a:xfrm>
        </p:spPr>
        <p:txBody>
          <a:bodyPr anchor="t" anchorCtr="0">
            <a:normAutofit/>
          </a:bodyPr>
          <a:lstStyle>
            <a:lvl1pPr marL="0" marR="0" indent="0">
              <a:lnSpc>
                <a:spcPct val="100000"/>
              </a:lnSpc>
              <a:spcBef>
                <a:spcPts val="1414"/>
              </a:spcBef>
              <a:spcAft>
                <a:spcPts val="0"/>
              </a:spcAft>
              <a:defRPr lang="es-ES" sz="3200" spc="0"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es-ES"/>
              <a:t>Haga clic para modificar los estilos de texto del patrón</a:t>
            </a:r>
            <a:br>
              <a:rPr lang="es-ES"/>
            </a:br>
            <a:r>
              <a:rPr lang="es-ES"/>
              <a:t>Segundo nivel</a:t>
            </a:r>
            <a:br>
              <a:rPr lang="es-ES"/>
            </a:br>
            <a:r>
              <a:rPr lang="es-ES"/>
              <a:t>Tercer nivel</a:t>
            </a:r>
            <a:br>
              <a:rPr lang="es-ES"/>
            </a:br>
            <a:r>
              <a:rPr lang="es-ES"/>
              <a:t>Cuarto nivel</a:t>
            </a:r>
            <a:br>
              <a:rPr lang="es-ES"/>
            </a:br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BB007D52-EA2A-4E5C-A363-7D0DDF2D1B4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8433922E-452D-4245-97C9-FD4A84FBB49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EC32EF56-4258-4DFC-9289-3D0512F528A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06DBD28-3D2F-4A61-A801-8EC1800F6915}" type="slidenum">
              <a:t>‹nº›</a:t>
            </a:fld>
            <a:endParaRPr lang="es-CR"/>
          </a:p>
        </p:txBody>
      </p:sp>
      <p:sp>
        <p:nvSpPr>
          <p:cNvPr id="7" name="Marcador de contenido 6">
            <a:extLst>
              <a:ext uri="{FF2B5EF4-FFF2-40B4-BE49-F238E27FC236}">
                <a16:creationId xmlns="" xmlns:a16="http://schemas.microsoft.com/office/drawing/2014/main" id="{4B264383-884B-470F-A6F3-669C5EF32A67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03999" y="1326600"/>
            <a:ext cx="9071640" cy="3288239"/>
          </a:xfrm>
        </p:spPr>
        <p:txBody>
          <a:bodyPr/>
          <a:lstStyle>
            <a:lvl1pPr>
              <a:spcBef>
                <a:spcPts val="1417"/>
              </a:spcBef>
              <a:defRPr lang="es-CR"/>
            </a:lvl1pPr>
          </a:lstStyle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42540159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480C07C2-162E-4C90-BD6B-0686C1055E0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86880" y="1414080"/>
            <a:ext cx="8694000" cy="2356920"/>
          </a:xfrm>
        </p:spPr>
        <p:txBody>
          <a:bodyPr anchor="b"/>
          <a:lstStyle>
            <a:lvl1pPr marL="0" marR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s-ES" sz="6000" spc="0"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DD528C9F-8C48-4A1D-9D23-B0C99E328F6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6880" y="3793319"/>
            <a:ext cx="8694000" cy="1241280"/>
          </a:xfrm>
        </p:spPr>
        <p:txBody>
          <a:bodyPr/>
          <a:lstStyle>
            <a:lvl1pPr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5F633109-4E65-4340-AAC5-37DCE5990D1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8824BA31-623C-4A19-90DB-85765DF9596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3552D2AE-2560-42D5-9584-D876CC9DF45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D135335-FC25-485D-8D62-8677565C770D}" type="slidenum"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4662688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B5E14783-E768-4BB1-8E0E-8214BE0C962C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 marL="0" marR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s-ES" spc="0"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88CA3A68-27F1-452B-8DB0-79A0E7D416B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02920" y="1326960"/>
            <a:ext cx="4458960" cy="3287520"/>
          </a:xfrm>
        </p:spPr>
        <p:txBody>
          <a:bodyPr anchor="t" anchorCtr="0">
            <a:normAutofit/>
          </a:bodyPr>
          <a:lstStyle>
            <a:lvl1pPr marL="0" marR="0" indent="0">
              <a:lnSpc>
                <a:spcPct val="100000"/>
              </a:lnSpc>
              <a:spcBef>
                <a:spcPts val="1414"/>
              </a:spcBef>
              <a:spcAft>
                <a:spcPts val="0"/>
              </a:spcAft>
              <a:defRPr lang="es-ES" sz="3200" spc="0"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es-ES"/>
              <a:t>Haga clic para modificar los estilos de texto del patrón</a:t>
            </a:r>
            <a:br>
              <a:rPr lang="es-ES"/>
            </a:br>
            <a:r>
              <a:rPr lang="es-ES"/>
              <a:t>Segundo nivel</a:t>
            </a:r>
            <a:br>
              <a:rPr lang="es-ES"/>
            </a:br>
            <a:r>
              <a:rPr lang="es-ES"/>
              <a:t>Tercer nivel</a:t>
            </a:r>
            <a:br>
              <a:rPr lang="es-ES"/>
            </a:br>
            <a:r>
              <a:rPr lang="es-ES"/>
              <a:t>Cuarto nivel</a:t>
            </a:r>
            <a:br>
              <a:rPr lang="es-ES"/>
            </a:br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3AF89B32-59B4-4840-9BEB-1F72B77AA2A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114160" y="1326960"/>
            <a:ext cx="4460400" cy="3287520"/>
          </a:xfrm>
        </p:spPr>
        <p:txBody>
          <a:bodyPr anchor="t" anchorCtr="0">
            <a:normAutofit/>
          </a:bodyPr>
          <a:lstStyle>
            <a:lvl1pPr marL="0" marR="0" indent="0">
              <a:lnSpc>
                <a:spcPct val="100000"/>
              </a:lnSpc>
              <a:spcBef>
                <a:spcPts val="1414"/>
              </a:spcBef>
              <a:spcAft>
                <a:spcPts val="0"/>
              </a:spcAft>
              <a:defRPr lang="es-ES" sz="3200" spc="0"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es-ES"/>
              <a:t>Haga clic para modificar los estilos de texto del patrón</a:t>
            </a:r>
            <a:br>
              <a:rPr lang="es-ES"/>
            </a:br>
            <a:r>
              <a:rPr lang="es-ES"/>
              <a:t>Segundo nivel</a:t>
            </a:r>
            <a:br>
              <a:rPr lang="es-ES"/>
            </a:br>
            <a:r>
              <a:rPr lang="es-ES"/>
              <a:t>Tercer nivel</a:t>
            </a:r>
            <a:br>
              <a:rPr lang="es-ES"/>
            </a:br>
            <a:r>
              <a:rPr lang="es-ES"/>
              <a:t>Cuarto nivel</a:t>
            </a:r>
            <a:br>
              <a:rPr lang="es-ES"/>
            </a:br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6B4D444F-CF39-45DC-B030-AB8CDCC4688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C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111913DE-9AB9-4D7B-9D26-D231C737313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C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A7BD7D1B-6311-4499-ADF6-F4F3AD02405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9608C9C-16F3-495C-B100-23247845D14B}" type="slidenum">
              <a:t>‹nº›</a:t>
            </a:fld>
            <a:endParaRPr lang="es-CR"/>
          </a:p>
        </p:txBody>
      </p:sp>
      <p:sp>
        <p:nvSpPr>
          <p:cNvPr id="8" name="Marcador de contenido 7">
            <a:extLst>
              <a:ext uri="{FF2B5EF4-FFF2-40B4-BE49-F238E27FC236}">
                <a16:creationId xmlns="" xmlns:a16="http://schemas.microsoft.com/office/drawing/2014/main" id="{9F9254D6-D3C0-45C2-A889-02B57712A224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03999" y="1326600"/>
            <a:ext cx="9071640" cy="3288239"/>
          </a:xfrm>
        </p:spPr>
        <p:txBody>
          <a:bodyPr/>
          <a:lstStyle>
            <a:lvl1pPr>
              <a:spcBef>
                <a:spcPts val="1417"/>
              </a:spcBef>
              <a:defRPr lang="es-CR"/>
            </a:lvl1pPr>
          </a:lstStyle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7258694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7B849762-DB93-45D5-9822-B297FAEF596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93360" y="301320"/>
            <a:ext cx="8694000" cy="1096920"/>
          </a:xfrm>
        </p:spPr>
        <p:txBody>
          <a:bodyPr/>
          <a:lstStyle>
            <a:lvl1pPr marL="0" marR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s-ES" spc="0"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6B348635-764A-4F06-96DE-67E55679351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93360" y="1390319"/>
            <a:ext cx="4265280" cy="681120"/>
          </a:xfrm>
        </p:spPr>
        <p:txBody>
          <a:bodyPr anchor="b"/>
          <a:lstStyle>
            <a:lvl1pPr>
              <a:defRPr sz="2400" b="1"/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33122547-7DCC-4123-B616-118AAF73644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93360" y="2071439"/>
            <a:ext cx="4265280" cy="3045960"/>
          </a:xfrm>
        </p:spPr>
        <p:txBody>
          <a:bodyPr anchor="t" anchorCtr="0">
            <a:normAutofit/>
          </a:bodyPr>
          <a:lstStyle>
            <a:lvl1pPr marL="0" marR="0" indent="0">
              <a:lnSpc>
                <a:spcPct val="100000"/>
              </a:lnSpc>
              <a:spcBef>
                <a:spcPts val="1414"/>
              </a:spcBef>
              <a:spcAft>
                <a:spcPts val="0"/>
              </a:spcAft>
              <a:defRPr lang="es-ES" sz="3200" spc="0"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es-ES"/>
              <a:t>Haga clic para modificar los estilos de texto del patrón</a:t>
            </a:r>
            <a:br>
              <a:rPr lang="es-ES"/>
            </a:br>
            <a:r>
              <a:rPr lang="es-ES"/>
              <a:t>Segundo nivel</a:t>
            </a:r>
            <a:br>
              <a:rPr lang="es-ES"/>
            </a:br>
            <a:r>
              <a:rPr lang="es-ES"/>
              <a:t>Tercer nivel</a:t>
            </a:r>
            <a:br>
              <a:rPr lang="es-ES"/>
            </a:br>
            <a:r>
              <a:rPr lang="es-ES"/>
              <a:t>Cuarto nivel</a:t>
            </a:r>
            <a:br>
              <a:rPr lang="es-ES"/>
            </a:br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="" xmlns:a16="http://schemas.microsoft.com/office/drawing/2014/main" id="{AD79749D-4DB4-4F34-A769-C4D02C76864B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5103000" y="1390319"/>
            <a:ext cx="4284360" cy="681120"/>
          </a:xfrm>
        </p:spPr>
        <p:txBody>
          <a:bodyPr anchor="b"/>
          <a:lstStyle>
            <a:lvl1pPr>
              <a:buNone/>
              <a:defRPr sz="2400" b="1"/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="" xmlns:a16="http://schemas.microsoft.com/office/drawing/2014/main" id="{E4157B1A-7A82-42DC-A77B-0F405B69D0D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103000" y="2071439"/>
            <a:ext cx="4284360" cy="3045960"/>
          </a:xfrm>
        </p:spPr>
        <p:txBody>
          <a:bodyPr anchor="t" anchorCtr="0">
            <a:normAutofit/>
          </a:bodyPr>
          <a:lstStyle>
            <a:lvl1pPr marL="0" marR="0" indent="0">
              <a:lnSpc>
                <a:spcPct val="100000"/>
              </a:lnSpc>
              <a:spcBef>
                <a:spcPts val="1414"/>
              </a:spcBef>
              <a:spcAft>
                <a:spcPts val="0"/>
              </a:spcAft>
              <a:defRPr lang="es-ES" sz="3200" spc="0"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es-ES"/>
              <a:t>Haga clic para modificar los estilos de texto del patrón</a:t>
            </a:r>
            <a:br>
              <a:rPr lang="es-ES"/>
            </a:br>
            <a:r>
              <a:rPr lang="es-ES"/>
              <a:t>Segundo nivel</a:t>
            </a:r>
            <a:br>
              <a:rPr lang="es-ES"/>
            </a:br>
            <a:r>
              <a:rPr lang="es-ES"/>
              <a:t>Tercer nivel</a:t>
            </a:r>
            <a:br>
              <a:rPr lang="es-ES"/>
            </a:br>
            <a:r>
              <a:rPr lang="es-ES"/>
              <a:t>Cuarto nivel</a:t>
            </a:r>
            <a:br>
              <a:rPr lang="es-ES"/>
            </a:br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="" xmlns:a16="http://schemas.microsoft.com/office/drawing/2014/main" id="{86B1B66F-8270-429D-A203-1E557B851BB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CR"/>
          </a:p>
        </p:txBody>
      </p:sp>
      <p:sp>
        <p:nvSpPr>
          <p:cNvPr id="8" name="Marcador de pie de página 7">
            <a:extLst>
              <a:ext uri="{FF2B5EF4-FFF2-40B4-BE49-F238E27FC236}">
                <a16:creationId xmlns="" xmlns:a16="http://schemas.microsoft.com/office/drawing/2014/main" id="{B9BF9451-1F6F-4017-8476-A80C8FCB7FC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C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="" xmlns:a16="http://schemas.microsoft.com/office/drawing/2014/main" id="{5092683F-9B70-4A8B-A97B-A626D24F789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590752C-A27B-484A-AECC-6F66539043AC}" type="slidenum"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872576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3F66E6CF-4778-4C7D-88D9-67C420C388BE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 marL="0" marR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s-ES" spc="0"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="" xmlns:a16="http://schemas.microsoft.com/office/drawing/2014/main" id="{5E193EAA-BE83-44FF-94B6-77057870517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CR"/>
          </a:p>
        </p:txBody>
      </p:sp>
      <p:sp>
        <p:nvSpPr>
          <p:cNvPr id="4" name="Marcador de pie de página 3">
            <a:extLst>
              <a:ext uri="{FF2B5EF4-FFF2-40B4-BE49-F238E27FC236}">
                <a16:creationId xmlns="" xmlns:a16="http://schemas.microsoft.com/office/drawing/2014/main" id="{C92B6211-3002-4FD6-870E-96779265D79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C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="" xmlns:a16="http://schemas.microsoft.com/office/drawing/2014/main" id="{5310BCEA-4C21-43C1-9DB9-645F9388AFC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2C73496-2EC2-4953-A859-E9725CD1CD3F}" type="slidenum">
              <a:t>‹nº›</a:t>
            </a:fld>
            <a:endParaRPr lang="es-CR"/>
          </a:p>
        </p:txBody>
      </p:sp>
      <p:sp>
        <p:nvSpPr>
          <p:cNvPr id="6" name="Marcador de texto 5">
            <a:extLst>
              <a:ext uri="{FF2B5EF4-FFF2-40B4-BE49-F238E27FC236}">
                <a16:creationId xmlns="" xmlns:a16="http://schemas.microsoft.com/office/drawing/2014/main" id="{EC8AFAB2-AB72-4901-98A4-5416BB2AFFC7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3999" y="1326600"/>
            <a:ext cx="9071640" cy="3288239"/>
          </a:xfrm>
        </p:spPr>
        <p:txBody>
          <a:bodyPr/>
          <a:lstStyle>
            <a:lvl1pPr>
              <a:spcBef>
                <a:spcPts val="1417"/>
              </a:spcBef>
              <a:defRPr lang="es-CR"/>
            </a:lvl1pPr>
          </a:lstStyle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844492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="" xmlns:a16="http://schemas.microsoft.com/office/drawing/2014/main" id="{ED0A2217-2725-417C-9DAB-EB51B98E39B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CR"/>
          </a:p>
        </p:txBody>
      </p:sp>
      <p:sp>
        <p:nvSpPr>
          <p:cNvPr id="3" name="Marcador de pie de página 2">
            <a:extLst>
              <a:ext uri="{FF2B5EF4-FFF2-40B4-BE49-F238E27FC236}">
                <a16:creationId xmlns="" xmlns:a16="http://schemas.microsoft.com/office/drawing/2014/main" id="{4E13A626-E99B-479C-859D-6FC6A6B492D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C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C41D6585-0481-466E-8340-DBCDA1F24DB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036F99D-4C70-4861-A865-2C027222182E}" type="slidenum">
              <a:t>‹nº›</a:t>
            </a:fld>
            <a:endParaRPr lang="es-CR"/>
          </a:p>
        </p:txBody>
      </p:sp>
      <p:sp>
        <p:nvSpPr>
          <p:cNvPr id="5" name="Título 4">
            <a:extLst>
              <a:ext uri="{FF2B5EF4-FFF2-40B4-BE49-F238E27FC236}">
                <a16:creationId xmlns="" xmlns:a16="http://schemas.microsoft.com/office/drawing/2014/main" id="{47FC5F62-9EB4-4812-876B-D98AF87304D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03640" y="225720"/>
            <a:ext cx="9071280" cy="946440"/>
          </a:xfrm>
        </p:spPr>
        <p:txBody>
          <a:bodyPr/>
          <a:lstStyle>
            <a:lvl1pPr>
              <a:defRPr/>
            </a:lvl1pPr>
          </a:lstStyle>
          <a:p>
            <a:endParaRPr lang="es-CR"/>
          </a:p>
        </p:txBody>
      </p:sp>
      <p:sp>
        <p:nvSpPr>
          <p:cNvPr id="6" name="Marcador de texto 5">
            <a:extLst>
              <a:ext uri="{FF2B5EF4-FFF2-40B4-BE49-F238E27FC236}">
                <a16:creationId xmlns="" xmlns:a16="http://schemas.microsoft.com/office/drawing/2014/main" id="{C545F777-EDA4-4D9C-9470-9A36CD4D043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3640" y="1326240"/>
            <a:ext cx="9071280" cy="3288239"/>
          </a:xfrm>
        </p:spPr>
        <p:txBody>
          <a:bodyPr/>
          <a:lstStyle>
            <a:lvl1pPr>
              <a:defRPr lang="es-CR"/>
            </a:lvl1pPr>
          </a:lstStyle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151545879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DB0150EA-68CE-4A30-BC84-539D272BB69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93360" y="377640"/>
            <a:ext cx="3250800" cy="1324080"/>
          </a:xfrm>
        </p:spPr>
        <p:txBody>
          <a:bodyPr anchor="b"/>
          <a:lstStyle>
            <a:lvl1pPr marL="0" marR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s-ES" sz="3200" spc="0"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AB088CED-D37C-47BC-8F37-3F618175DC7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285800" y="815760"/>
            <a:ext cx="5101920" cy="4030200"/>
          </a:xfrm>
        </p:spPr>
        <p:txBody>
          <a:bodyPr anchor="t" anchorCtr="0">
            <a:normAutofit/>
          </a:bodyPr>
          <a:lstStyle>
            <a:lvl1pPr marL="0" marR="0" indent="0">
              <a:lnSpc>
                <a:spcPct val="100000"/>
              </a:lnSpc>
              <a:spcBef>
                <a:spcPts val="1414"/>
              </a:spcBef>
              <a:spcAft>
                <a:spcPts val="0"/>
              </a:spcAft>
              <a:defRPr lang="es-ES" sz="3200" spc="0"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es-ES"/>
              <a:t>Haga clic para modificar los estilos de texto del patrón</a:t>
            </a:r>
            <a:br>
              <a:rPr lang="es-ES"/>
            </a:br>
            <a:r>
              <a:rPr lang="es-ES"/>
              <a:t>Segundo nivel</a:t>
            </a:r>
            <a:br>
              <a:rPr lang="es-ES"/>
            </a:br>
            <a:r>
              <a:rPr lang="es-ES"/>
              <a:t>Tercer nivel</a:t>
            </a:r>
            <a:br>
              <a:rPr lang="es-ES"/>
            </a:br>
            <a:r>
              <a:rPr lang="es-ES"/>
              <a:t>Cuarto nivel</a:t>
            </a:r>
            <a:br>
              <a:rPr lang="es-ES"/>
            </a:br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E20603BC-193F-4532-9763-EF639D7C0EBF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93360" y="1701360"/>
            <a:ext cx="3250800" cy="3150720"/>
          </a:xfrm>
        </p:spPr>
        <p:txBody>
          <a:bodyPr/>
          <a:lstStyle>
            <a:lvl1pPr>
              <a:defRPr sz="1600"/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15F7B0F9-C55A-403E-86D4-7DCFE68CF9B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C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EDB4612E-0623-49CB-8932-DE57E308804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C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F2AAD239-0C00-4019-BF2E-D0471A7EF6C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11129C5-A9D3-4286-A5E3-F92CC030BE4C}" type="slidenum"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6605391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FC372D42-F218-4F57-BF21-B6148066647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93360" y="377640"/>
            <a:ext cx="3250800" cy="1324080"/>
          </a:xfrm>
        </p:spPr>
        <p:txBody>
          <a:bodyPr anchor="b"/>
          <a:lstStyle>
            <a:lvl1pPr marL="0" marR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s-ES" sz="3200" spc="0"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="" xmlns:a16="http://schemas.microsoft.com/office/drawing/2014/main" id="{52038245-13F5-4F59-8535-CF877AFA18F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285800" y="815760"/>
            <a:ext cx="5101920" cy="4030200"/>
          </a:xfrm>
        </p:spPr>
        <p:txBody>
          <a:bodyPr anchor="t" anchorCtr="0">
            <a:normAutofit/>
          </a:bodyPr>
          <a:lstStyle>
            <a:lvl1pPr>
              <a:defRPr/>
            </a:lvl1pPr>
          </a:lstStyle>
          <a:p>
            <a:pPr lvl="0"/>
            <a:endParaRPr lang="es-C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DF629928-C3D3-4132-958E-DFC6A6389C9C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93360" y="1701360"/>
            <a:ext cx="3250800" cy="3150720"/>
          </a:xfrm>
        </p:spPr>
        <p:txBody>
          <a:bodyPr/>
          <a:lstStyle>
            <a:lvl1pPr>
              <a:defRPr sz="1600"/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029760EB-66CD-48A1-BF07-E6785299562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C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E285C602-8F31-4A6F-9BD9-C73DE28222D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C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12B313A8-2256-4929-A18F-3B0C4A15D06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ADF57B1-58E3-420E-B387-FFB15ABB1E18}" type="slidenum"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94545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="" xmlns:a16="http://schemas.microsoft.com/office/drawing/2014/main" id="{517F4487-1805-4697-80B2-BFF25CA8A4B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03640" y="225720"/>
            <a:ext cx="9070920" cy="94644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1">
            <a:noAutofit/>
          </a:bodyPr>
          <a:lstStyle/>
          <a:p>
            <a:pPr lvl="0"/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39DF59AD-388F-48A5-8981-DA50EFA981C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03640" y="1326240"/>
            <a:ext cx="9070920" cy="328787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58AE6ECB-D58B-495A-A98C-E644DEF28033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503640" y="5164560"/>
            <a:ext cx="2348280" cy="3906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>
            <a:noAutofit/>
          </a:bodyPr>
          <a:lstStyle>
            <a:lvl1pPr lvl="0" rtl="0" hangingPunct="0">
              <a:buNone/>
              <a:tabLst/>
              <a:defRPr lang="es-CR" sz="2400" kern="1200"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EF824831-6EEC-447B-94DA-21573657327E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447000" y="5164560"/>
            <a:ext cx="3194640" cy="3906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1">
            <a:noAutofit/>
          </a:bodyPr>
          <a:lstStyle>
            <a:lvl1pPr lvl="0" rtl="0" hangingPunct="0">
              <a:buNone/>
              <a:tabLst/>
              <a:defRPr lang="es-CR" sz="2400" kern="1200"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2D722F44-943C-480C-8471-0416A1F69F1D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7226640" y="5164560"/>
            <a:ext cx="2348280" cy="3906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>
            <a:noAutofit/>
          </a:bodyPr>
          <a:lstStyle>
            <a:lvl1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CR" sz="1400" b="0" i="0" u="none" strike="noStrike" kern="1200" cap="none" spc="0" baseline="0">
                <a:solidFill>
                  <a:srgbClr val="000000"/>
                </a:solidFill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fld id="{BF0B3902-2D8C-4B3A-BB8E-A963ED53E8B8}" type="slidenum">
              <a:t>‹nº›</a:t>
            </a:fld>
            <a:endParaRPr lang="es-C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lvl="0" algn="ctr" rtl="0" hangingPunct="0">
        <a:buNone/>
        <a:tabLst/>
        <a:defRPr lang="es-CR" sz="4400" b="0" i="0" u="none" strike="noStrike" kern="1200" cap="none">
          <a:ln>
            <a:noFill/>
          </a:ln>
          <a:highlight>
            <a:scrgbClr r="0" g="0" b="0">
              <a:alpha val="0"/>
            </a:scrgbClr>
          </a:highlight>
          <a:latin typeface="Liberation Sans" pitchFamily="18"/>
          <a:ea typeface="Microsoft YaHei" pitchFamily="2"/>
          <a:cs typeface="Lucida Sans" pitchFamily="2"/>
        </a:defRPr>
      </a:lvl1pPr>
    </p:titleStyle>
    <p:bodyStyle>
      <a:lvl1pPr marL="0" marR="0" lvl="0" indent="0" rtl="0" hangingPunct="0">
        <a:lnSpc>
          <a:spcPct val="100000"/>
        </a:lnSpc>
        <a:spcBef>
          <a:spcPts val="1414"/>
        </a:spcBef>
        <a:spcAft>
          <a:spcPts val="0"/>
        </a:spcAft>
        <a:buSzPct val="45000"/>
        <a:buFont typeface="StarSymbol"/>
        <a:buChar char="●"/>
        <a:tabLst/>
        <a:defRPr lang="es-ES" sz="3200" b="0" i="0" u="none" strike="noStrike" kern="1200" cap="none" spc="0" baseline="0">
          <a:ln>
            <a:noFill/>
          </a:ln>
          <a:solidFill>
            <a:srgbClr val="000000"/>
          </a:solidFill>
          <a:highlight>
            <a:scrgbClr r="0" g="0" b="0">
              <a:alpha val="0"/>
            </a:scrgbClr>
          </a:highlight>
          <a:latin typeface="Liberation Sans" pitchFamily="18"/>
          <a:ea typeface="Microsoft YaHei" pitchFamily="2"/>
          <a:cs typeface="Lucida Sans" pitchFamily="2"/>
        </a:defRPr>
      </a:lvl1pPr>
      <a:lvl2pPr marL="685799" marR="0" lvl="1" indent="-228600" algn="l" rtl="0" hangingPunct="1">
        <a:lnSpc>
          <a:spcPct val="90000"/>
        </a:lnSpc>
        <a:spcBef>
          <a:spcPts val="499"/>
        </a:spcBef>
        <a:spcAft>
          <a:spcPts val="0"/>
        </a:spcAft>
        <a:buSzPct val="75000"/>
        <a:buFont typeface="StarSymbol"/>
        <a:buChar char="–"/>
        <a:tabLst/>
        <a:defRPr lang="es-ES" sz="2400" b="0" i="0" u="none" strike="noStrike" kern="1200" cap="none" spc="0" baseline="0">
          <a:ln>
            <a:noFill/>
          </a:ln>
          <a:solidFill>
            <a:srgbClr val="000000"/>
          </a:solidFill>
          <a:highlight>
            <a:scrgbClr r="0" g="0" b="0">
              <a:alpha val="0"/>
            </a:scrgbClr>
          </a:highlight>
          <a:latin typeface="Calibri" pitchFamily="18"/>
          <a:ea typeface="Microsoft YaHei" pitchFamily="2"/>
          <a:cs typeface="Lucida Sans" pitchFamily="2"/>
        </a:defRPr>
      </a:lvl2pPr>
      <a:lvl3pPr marL="1143000" marR="0" lvl="2" indent="-228600" algn="l" rtl="0" hangingPunct="1">
        <a:lnSpc>
          <a:spcPct val="90000"/>
        </a:lnSpc>
        <a:spcBef>
          <a:spcPts val="499"/>
        </a:spcBef>
        <a:spcAft>
          <a:spcPts val="0"/>
        </a:spcAft>
        <a:buSzPct val="45000"/>
        <a:buFont typeface="StarSymbol"/>
        <a:buChar char="●"/>
        <a:tabLst/>
        <a:defRPr lang="es-ES" sz="2000" b="0" i="0" u="none" strike="noStrike" kern="1200" cap="none" spc="0" baseline="0">
          <a:ln>
            <a:noFill/>
          </a:ln>
          <a:solidFill>
            <a:srgbClr val="000000"/>
          </a:solidFill>
          <a:highlight>
            <a:scrgbClr r="0" g="0" b="0">
              <a:alpha val="0"/>
            </a:scrgbClr>
          </a:highlight>
          <a:latin typeface="Calibri" pitchFamily="18"/>
          <a:ea typeface="Microsoft YaHei" pitchFamily="2"/>
          <a:cs typeface="Lucida Sans" pitchFamily="2"/>
        </a:defRPr>
      </a:lvl3pPr>
      <a:lvl4pPr marL="1600200" marR="0" lvl="3" indent="-228600" algn="l" rtl="0" hangingPunct="1">
        <a:lnSpc>
          <a:spcPct val="90000"/>
        </a:lnSpc>
        <a:spcBef>
          <a:spcPts val="499"/>
        </a:spcBef>
        <a:spcAft>
          <a:spcPts val="0"/>
        </a:spcAft>
        <a:buSzPct val="75000"/>
        <a:buFont typeface="StarSymbol"/>
        <a:buChar char="–"/>
        <a:tabLst/>
        <a:defRPr lang="es-ES" sz="1800" b="0" i="0" u="none" strike="noStrike" kern="1200" cap="none" spc="0" baseline="0">
          <a:ln>
            <a:noFill/>
          </a:ln>
          <a:solidFill>
            <a:srgbClr val="000000"/>
          </a:solidFill>
          <a:highlight>
            <a:scrgbClr r="0" g="0" b="0">
              <a:alpha val="0"/>
            </a:scrgbClr>
          </a:highlight>
          <a:latin typeface="Calibri" pitchFamily="18"/>
          <a:ea typeface="Microsoft YaHei" pitchFamily="2"/>
          <a:cs typeface="Lucida Sans" pitchFamily="2"/>
        </a:defRPr>
      </a:lvl4pPr>
      <a:lvl5pPr marL="2057400" marR="0" lvl="4" indent="-228600" algn="l" rtl="0" hangingPunct="1">
        <a:lnSpc>
          <a:spcPct val="90000"/>
        </a:lnSpc>
        <a:spcBef>
          <a:spcPts val="499"/>
        </a:spcBef>
        <a:spcAft>
          <a:spcPts val="0"/>
        </a:spcAft>
        <a:buSzPct val="45000"/>
        <a:buFont typeface="StarSymbol"/>
        <a:buChar char="●"/>
        <a:tabLst/>
        <a:defRPr lang="es-ES" sz="1800" b="0" i="0" u="none" strike="noStrike" kern="1200" cap="none" spc="0" baseline="0">
          <a:ln>
            <a:noFill/>
          </a:ln>
          <a:solidFill>
            <a:srgbClr val="000000"/>
          </a:solidFill>
          <a:highlight>
            <a:scrgbClr r="0" g="0" b="0">
              <a:alpha val="0"/>
            </a:scrgbClr>
          </a:highlight>
          <a:latin typeface="Calibri" pitchFamily="18"/>
          <a:ea typeface="Microsoft YaHei" pitchFamily="2"/>
          <a:cs typeface="Lucida Sans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: esquinas redondeadas 3">
            <a:extLst>
              <a:ext uri="{FF2B5EF4-FFF2-40B4-BE49-F238E27FC236}">
                <a16:creationId xmlns="" xmlns:a16="http://schemas.microsoft.com/office/drawing/2014/main" id="{A8AB1542-2771-4EED-B0EA-AFC0F8D940C6}"/>
              </a:ext>
            </a:extLst>
          </p:cNvPr>
          <p:cNvSpPr/>
          <p:nvPr/>
        </p:nvSpPr>
        <p:spPr>
          <a:xfrm>
            <a:off x="2735516" y="3734441"/>
            <a:ext cx="4794838" cy="468726"/>
          </a:xfrm>
          <a:prstGeom prst="roundRect">
            <a:avLst>
              <a:gd name="adj" fmla="val 50000"/>
            </a:avLst>
          </a:prstGeom>
          <a:solidFill>
            <a:srgbClr val="788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 dirty="0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F1EC646-C908-4C8A-ACA4-727FECB3ABE0}"/>
              </a:ext>
            </a:extLst>
          </p:cNvPr>
          <p:cNvSpPr txBox="1"/>
          <p:nvPr/>
        </p:nvSpPr>
        <p:spPr>
          <a:xfrm>
            <a:off x="606211" y="2778117"/>
            <a:ext cx="8868202" cy="8309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1" compatLnSpc="0">
            <a:spAutoFit/>
          </a:bodyPr>
          <a:lstStyle/>
          <a:p>
            <a:pPr lvl="0" algn="ctr" hangingPunct="0">
              <a:defRPr sz="1800"/>
            </a:pPr>
            <a:r>
              <a:rPr lang="es-ES" sz="2800" dirty="0">
                <a:solidFill>
                  <a:srgbClr val="F8F8FA"/>
                </a:solidFill>
                <a:highlight>
                  <a:scrgbClr r="0" g="0" b="0">
                    <a:alpha val="0"/>
                  </a:scrgbClr>
                </a:highlight>
                <a:latin typeface="Arial Rounded MT Bold" panose="020F0704030504030204" pitchFamily="34" charset="0"/>
                <a:ea typeface="Microsoft YaHei" pitchFamily="2"/>
                <a:cs typeface="Lucida Sans" pitchFamily="2"/>
              </a:rPr>
              <a:t>La misión de la Bibliotecología y la Ciencia de la Información en un mundo </a:t>
            </a:r>
            <a:r>
              <a:rPr lang="es-ES" sz="2800" dirty="0" err="1" smtClean="0">
                <a:solidFill>
                  <a:srgbClr val="F8F8FA"/>
                </a:solidFill>
                <a:highlight>
                  <a:scrgbClr r="0" g="0" b="0">
                    <a:alpha val="0"/>
                  </a:scrgbClr>
                </a:highlight>
                <a:latin typeface="Arial Rounded MT Bold" panose="020F0704030504030204" pitchFamily="34" charset="0"/>
                <a:ea typeface="Microsoft YaHei" pitchFamily="2"/>
                <a:cs typeface="Lucida Sans" pitchFamily="2"/>
              </a:rPr>
              <a:t>infodémico</a:t>
            </a:r>
            <a:endParaRPr lang="es-ES" sz="2800" dirty="0" smtClean="0">
              <a:solidFill>
                <a:srgbClr val="F8F8FA"/>
              </a:solidFill>
              <a:highlight>
                <a:scrgbClr r="0" g="0" b="0">
                  <a:alpha val="0"/>
                </a:scrgbClr>
              </a:highlight>
              <a:latin typeface="Arial Rounded MT Bold" panose="020F0704030504030204" pitchFamily="34" charset="0"/>
              <a:ea typeface="Microsoft YaHei" pitchFamily="2"/>
              <a:cs typeface="Lucida Sans" pitchFamily="2"/>
            </a:endParaRPr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42C97FF9-365B-4925-ABF7-1277CBCE89C7}"/>
              </a:ext>
            </a:extLst>
          </p:cNvPr>
          <p:cNvSpPr txBox="1"/>
          <p:nvPr/>
        </p:nvSpPr>
        <p:spPr>
          <a:xfrm>
            <a:off x="1850760" y="3834333"/>
            <a:ext cx="6567479" cy="40725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0">
            <a:norm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1414"/>
              </a:spcBef>
              <a:spcAft>
                <a:spcPts val="0"/>
              </a:spcAft>
              <a:buNone/>
              <a:tabLst/>
              <a:defRPr sz="1800"/>
            </a:pPr>
            <a:r>
              <a:rPr lang="es-MX" b="0" i="0" u="none" strike="noStrike" kern="1200" cap="none" spc="0" baseline="0" dirty="0" smtClean="0">
                <a:ln>
                  <a:noFill/>
                </a:ln>
                <a:solidFill>
                  <a:srgbClr val="FFD866"/>
                </a:solidFill>
                <a:highlight>
                  <a:scrgbClr r="0" g="0" b="0">
                    <a:alpha val="0"/>
                  </a:scrgbClr>
                </a:highlight>
                <a:latin typeface="Arial Rounded MT Bold" panose="020F0704030504030204" pitchFamily="34" charset="0"/>
                <a:ea typeface="Microsoft YaHei" pitchFamily="2"/>
                <a:cs typeface="Lucida Sans" pitchFamily="2"/>
              </a:rPr>
              <a:t>Carlos Alberto</a:t>
            </a:r>
            <a:r>
              <a:rPr lang="es-MX" b="0" i="0" u="none" strike="noStrike" kern="1200" cap="none" spc="0" dirty="0" smtClean="0">
                <a:ln>
                  <a:noFill/>
                </a:ln>
                <a:solidFill>
                  <a:srgbClr val="FFD866"/>
                </a:solidFill>
                <a:highlight>
                  <a:scrgbClr r="0" g="0" b="0">
                    <a:alpha val="0"/>
                  </a:scrgbClr>
                </a:highlight>
                <a:latin typeface="Arial Rounded MT Bold" panose="020F0704030504030204" pitchFamily="34" charset="0"/>
                <a:ea typeface="Microsoft YaHei" pitchFamily="2"/>
                <a:cs typeface="Lucida Sans" pitchFamily="2"/>
              </a:rPr>
              <a:t> Ávila Araújo</a:t>
            </a:r>
            <a:endParaRPr lang="es-MX" b="0" i="0" u="none" strike="noStrike" kern="1200" cap="none" spc="0" baseline="0" dirty="0">
              <a:ln>
                <a:noFill/>
              </a:ln>
              <a:solidFill>
                <a:srgbClr val="FFD866"/>
              </a:solidFill>
              <a:highlight>
                <a:scrgbClr r="0" g="0" b="0">
                  <a:alpha val="0"/>
                </a:scrgbClr>
              </a:highlight>
              <a:latin typeface="Arial Rounded MT Bold" panose="020F0704030504030204" pitchFamily="34" charset="0"/>
              <a:ea typeface="Microsoft YaHei" pitchFamily="2"/>
              <a:cs typeface="Lucida Sans" pitchFamily="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_1">
            <a:extLst>
              <a:ext uri="{FF2B5EF4-FFF2-40B4-BE49-F238E27FC236}">
                <a16:creationId xmlns="" xmlns:a16="http://schemas.microsoft.com/office/drawing/2014/main" id="{02CA2511-FCD8-45C2-854D-4D8837B4785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03640" y="514633"/>
            <a:ext cx="9071280" cy="369332"/>
          </a:xfrm>
        </p:spPr>
        <p:txBody>
          <a:bodyPr anchorCtr="0">
            <a:spAutoFit/>
          </a:bodyPr>
          <a:lstStyle/>
          <a:p>
            <a:pPr lvl="0" algn="l"/>
            <a:r>
              <a:rPr lang="es-ES" sz="2400" dirty="0">
                <a:solidFill>
                  <a:srgbClr val="D16E52"/>
                </a:solidFill>
                <a:latin typeface="Arial Rounded MT Bold" panose="020F0704030504030204" pitchFamily="34" charset="0"/>
              </a:rPr>
              <a:t>El </a:t>
            </a:r>
            <a:r>
              <a:rPr lang="es-ES" sz="2400" dirty="0" smtClean="0">
                <a:solidFill>
                  <a:srgbClr val="D16E52"/>
                </a:solidFill>
                <a:latin typeface="Arial Rounded MT Bold" panose="020F0704030504030204" pitchFamily="34" charset="0"/>
              </a:rPr>
              <a:t>reto </a:t>
            </a:r>
            <a:r>
              <a:rPr lang="es-ES" sz="2400" dirty="0">
                <a:solidFill>
                  <a:srgbClr val="D16E52"/>
                </a:solidFill>
                <a:latin typeface="Arial Rounded MT Bold" panose="020F0704030504030204" pitchFamily="34" charset="0"/>
              </a:rPr>
              <a:t>actual</a:t>
            </a:r>
            <a:endParaRPr lang="es-CR" sz="2400" dirty="0">
              <a:solidFill>
                <a:srgbClr val="D16E52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Marcador de texto 2_1">
            <a:extLst>
              <a:ext uri="{FF2B5EF4-FFF2-40B4-BE49-F238E27FC236}">
                <a16:creationId xmlns="" xmlns:a16="http://schemas.microsoft.com/office/drawing/2014/main" id="{B4FA2A50-9E91-4ADD-AD26-AE5B2DEA874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3640" y="1228277"/>
            <a:ext cx="9071280" cy="3746845"/>
          </a:xfrm>
        </p:spPr>
        <p:txBody>
          <a:bodyPr>
            <a:normAutofit/>
          </a:bodyPr>
          <a:lstStyle/>
          <a:p>
            <a:pPr marL="343080" lvl="0" indent="-343080">
              <a:lnSpc>
                <a:spcPct val="90000"/>
              </a:lnSpc>
              <a:buFont typeface="Courier New" pitchFamily="49"/>
              <a:buChar char="o"/>
            </a:pPr>
            <a:r>
              <a:rPr lang="es-ES" sz="1600" dirty="0" smtClean="0">
                <a:solidFill>
                  <a:srgbClr val="666666"/>
                </a:solidFill>
                <a:latin typeface="Oswald Light" pitchFamily="18"/>
              </a:rPr>
              <a:t>Riesgos </a:t>
            </a:r>
            <a:r>
              <a:rPr lang="es-ES" sz="1600" dirty="0">
                <a:solidFill>
                  <a:srgbClr val="666666"/>
                </a:solidFill>
                <a:latin typeface="Oswald Light" pitchFamily="18"/>
              </a:rPr>
              <a:t>para la democracia – El modelo </a:t>
            </a:r>
            <a:r>
              <a:rPr lang="es-ES" sz="1600" dirty="0" err="1">
                <a:solidFill>
                  <a:srgbClr val="666666"/>
                </a:solidFill>
                <a:latin typeface="Oswald Light" pitchFamily="18"/>
              </a:rPr>
              <a:t>Habermas</a:t>
            </a:r>
            <a:r>
              <a:rPr lang="es-ES" sz="1600" dirty="0">
                <a:solidFill>
                  <a:srgbClr val="666666"/>
                </a:solidFill>
                <a:latin typeface="Oswald Light" pitchFamily="18"/>
              </a:rPr>
              <a:t> presupone: a) sujetos que están en </a:t>
            </a:r>
            <a:r>
              <a:rPr lang="es-ES" sz="1600" dirty="0" smtClean="0">
                <a:solidFill>
                  <a:srgbClr val="666666"/>
                </a:solidFill>
                <a:latin typeface="Oswald Light" pitchFamily="18"/>
              </a:rPr>
              <a:t>diálogo; </a:t>
            </a:r>
            <a:r>
              <a:rPr lang="es-ES" sz="1600" dirty="0">
                <a:solidFill>
                  <a:srgbClr val="666666"/>
                </a:solidFill>
                <a:latin typeface="Oswald Light" pitchFamily="18"/>
              </a:rPr>
              <a:t>b) siendo oído, el otro tiene derecho a existir ya no ser exterminado; c) uso racional de argumentos y pruebas verídicas </a:t>
            </a:r>
            <a:r>
              <a:rPr lang="es-ES" sz="1600" dirty="0" smtClean="0">
                <a:solidFill>
                  <a:srgbClr val="666666"/>
                </a:solidFill>
                <a:latin typeface="Oswald Light" pitchFamily="18"/>
              </a:rPr>
              <a:t>- escenario </a:t>
            </a:r>
            <a:r>
              <a:rPr lang="es-ES" sz="1600" dirty="0" err="1">
                <a:solidFill>
                  <a:srgbClr val="666666"/>
                </a:solidFill>
                <a:latin typeface="Oswald Light" pitchFamily="18"/>
              </a:rPr>
              <a:t>infodémico</a:t>
            </a:r>
            <a:r>
              <a:rPr lang="es-ES" sz="1600" dirty="0">
                <a:solidFill>
                  <a:srgbClr val="666666"/>
                </a:solidFill>
                <a:latin typeface="Oswald Light" pitchFamily="18"/>
              </a:rPr>
              <a:t> no lo </a:t>
            </a:r>
            <a:r>
              <a:rPr lang="es-ES" sz="1600" dirty="0" smtClean="0">
                <a:solidFill>
                  <a:srgbClr val="666666"/>
                </a:solidFill>
                <a:latin typeface="Oswald Light" pitchFamily="18"/>
              </a:rPr>
              <a:t>permite</a:t>
            </a:r>
          </a:p>
          <a:p>
            <a:pPr marL="343080" lvl="0" indent="-343080">
              <a:lnSpc>
                <a:spcPct val="90000"/>
              </a:lnSpc>
              <a:buFont typeface="Courier New" pitchFamily="49"/>
              <a:buChar char="o"/>
            </a:pPr>
            <a:r>
              <a:rPr lang="es-ES" sz="1600" dirty="0" smtClean="0">
                <a:solidFill>
                  <a:srgbClr val="666666"/>
                </a:solidFill>
                <a:latin typeface="Oswald Light" pitchFamily="18"/>
              </a:rPr>
              <a:t>¿Información</a:t>
            </a:r>
            <a:r>
              <a:rPr lang="es-ES" sz="1600" dirty="0">
                <a:solidFill>
                  <a:srgbClr val="666666"/>
                </a:solidFill>
                <a:latin typeface="Oswald Light" pitchFamily="18"/>
              </a:rPr>
              <a:t>? Lógica de mercado, intereses políticos y económicos x mantenimiento de ciertos valores construidos en los últimos siglos: democracia, inclusión, defensa de la diversidad, fomento de una cultura de </a:t>
            </a:r>
            <a:r>
              <a:rPr lang="es-ES" sz="1600" dirty="0" smtClean="0">
                <a:solidFill>
                  <a:srgbClr val="666666"/>
                </a:solidFill>
                <a:latin typeface="Oswald Light" pitchFamily="18"/>
              </a:rPr>
              <a:t>paz</a:t>
            </a:r>
          </a:p>
          <a:p>
            <a:pPr marL="343080" lvl="0" indent="-343080">
              <a:lnSpc>
                <a:spcPct val="90000"/>
              </a:lnSpc>
              <a:buFont typeface="Courier New" pitchFamily="49"/>
              <a:buChar char="o"/>
            </a:pPr>
            <a:r>
              <a:rPr lang="es-ES" sz="1600" dirty="0">
                <a:solidFill>
                  <a:srgbClr val="666666"/>
                </a:solidFill>
                <a:latin typeface="Oswald Light" pitchFamily="18"/>
              </a:rPr>
              <a:t>BCI se ocupa de una de las más bellas facultades del ser humano, la acción de dar existencia física, materializando nuestras ideas, sentimientos, argumentos y entendimientos, y haciéndolos accesibles a los demás.</a:t>
            </a:r>
          </a:p>
          <a:p>
            <a:pPr marL="343080" lvl="0" indent="-343080">
              <a:lnSpc>
                <a:spcPct val="90000"/>
              </a:lnSpc>
              <a:buFont typeface="Courier New" pitchFamily="49"/>
              <a:buChar char="o"/>
            </a:pPr>
            <a:r>
              <a:rPr lang="es-ES" sz="1600" dirty="0">
                <a:solidFill>
                  <a:srgbClr val="666666"/>
                </a:solidFill>
                <a:latin typeface="Oswald Light" pitchFamily="18"/>
              </a:rPr>
              <a:t>Pero ahora se ha convertido en una enfermedad, la causa de los </a:t>
            </a:r>
            <a:r>
              <a:rPr lang="es-ES" sz="1600" dirty="0" smtClean="0">
                <a:solidFill>
                  <a:srgbClr val="666666"/>
                </a:solidFill>
                <a:latin typeface="Oswald Light" pitchFamily="18"/>
              </a:rPr>
              <a:t>problemas</a:t>
            </a:r>
          </a:p>
          <a:p>
            <a:pPr marL="343080" indent="-343080">
              <a:lnSpc>
                <a:spcPct val="90000"/>
              </a:lnSpc>
              <a:buFont typeface="Courier New" pitchFamily="49"/>
              <a:buChar char="o"/>
            </a:pPr>
            <a:r>
              <a:rPr lang="es-ES" sz="1600" dirty="0" err="1">
                <a:solidFill>
                  <a:srgbClr val="666666"/>
                </a:solidFill>
                <a:latin typeface="Oswald Light" pitchFamily="18"/>
              </a:rPr>
              <a:t>Veritistic</a:t>
            </a:r>
            <a:r>
              <a:rPr lang="es-ES" sz="1600" dirty="0">
                <a:solidFill>
                  <a:srgbClr val="666666"/>
                </a:solidFill>
                <a:latin typeface="Oswald Light" pitchFamily="18"/>
              </a:rPr>
              <a:t> </a:t>
            </a:r>
            <a:r>
              <a:rPr lang="es-ES" sz="1600" dirty="0" err="1">
                <a:solidFill>
                  <a:srgbClr val="666666"/>
                </a:solidFill>
                <a:latin typeface="Oswald Light" pitchFamily="18"/>
              </a:rPr>
              <a:t>turn</a:t>
            </a:r>
            <a:r>
              <a:rPr lang="es-ES" sz="1600" dirty="0">
                <a:solidFill>
                  <a:srgbClr val="666666"/>
                </a:solidFill>
                <a:latin typeface="Oswald Light" pitchFamily="18"/>
              </a:rPr>
              <a:t> in </a:t>
            </a:r>
            <a:r>
              <a:rPr lang="es-ES" sz="1600" dirty="0" err="1">
                <a:solidFill>
                  <a:srgbClr val="666666"/>
                </a:solidFill>
                <a:latin typeface="Oswald Light" pitchFamily="18"/>
              </a:rPr>
              <a:t>information</a:t>
            </a:r>
            <a:r>
              <a:rPr lang="es-ES" sz="1600" dirty="0">
                <a:solidFill>
                  <a:srgbClr val="666666"/>
                </a:solidFill>
                <a:latin typeface="Oswald Light" pitchFamily="18"/>
              </a:rPr>
              <a:t> </a:t>
            </a:r>
            <a:r>
              <a:rPr lang="es-ES" sz="1600" dirty="0" err="1">
                <a:solidFill>
                  <a:srgbClr val="666666"/>
                </a:solidFill>
                <a:latin typeface="Oswald Light" pitchFamily="18"/>
              </a:rPr>
              <a:t>science</a:t>
            </a:r>
            <a:r>
              <a:rPr lang="es-ES" sz="1600" dirty="0">
                <a:solidFill>
                  <a:srgbClr val="666666"/>
                </a:solidFill>
                <a:latin typeface="Oswald Light" pitchFamily="18"/>
              </a:rPr>
              <a:t>, Jonathan </a:t>
            </a:r>
            <a:r>
              <a:rPr lang="es-ES" sz="1600" dirty="0" err="1">
                <a:solidFill>
                  <a:srgbClr val="666666"/>
                </a:solidFill>
                <a:latin typeface="Oswald Light" pitchFamily="18"/>
              </a:rPr>
              <a:t>Furner</a:t>
            </a:r>
            <a:endParaRPr lang="es-ES" sz="1600" dirty="0">
              <a:solidFill>
                <a:srgbClr val="666666"/>
              </a:solidFill>
              <a:latin typeface="Oswald Light" pitchFamily="18"/>
            </a:endParaRPr>
          </a:p>
          <a:p>
            <a:pPr marL="343080" lvl="0" indent="-343080">
              <a:lnSpc>
                <a:spcPct val="90000"/>
              </a:lnSpc>
              <a:buFont typeface="Courier New" pitchFamily="49"/>
              <a:buChar char="o"/>
            </a:pPr>
            <a:r>
              <a:rPr lang="es-ES" sz="1600" dirty="0" smtClean="0">
                <a:solidFill>
                  <a:srgbClr val="666666"/>
                </a:solidFill>
                <a:latin typeface="Oswald Light" pitchFamily="18"/>
              </a:rPr>
              <a:t>Esta </a:t>
            </a:r>
            <a:r>
              <a:rPr lang="es-ES" sz="1600" dirty="0">
                <a:solidFill>
                  <a:srgbClr val="666666"/>
                </a:solidFill>
                <a:latin typeface="Oswald Light" pitchFamily="18"/>
              </a:rPr>
              <a:t>es nuestra vocación, nuestra </a:t>
            </a:r>
            <a:r>
              <a:rPr lang="es-ES" sz="1600" dirty="0" smtClean="0">
                <a:solidFill>
                  <a:srgbClr val="666666"/>
                </a:solidFill>
                <a:latin typeface="Oswald Light" pitchFamily="18"/>
              </a:rPr>
              <a:t>misión</a:t>
            </a:r>
          </a:p>
        </p:txBody>
      </p:sp>
    </p:spTree>
    <p:extLst>
      <p:ext uri="{BB962C8B-B14F-4D97-AF65-F5344CB8AC3E}">
        <p14:creationId xmlns:p14="http://schemas.microsoft.com/office/powerpoint/2010/main" val="22282762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_1">
            <a:extLst>
              <a:ext uri="{FF2B5EF4-FFF2-40B4-BE49-F238E27FC236}">
                <a16:creationId xmlns="" xmlns:a16="http://schemas.microsoft.com/office/drawing/2014/main" id="{B4FA2A50-9E91-4ADD-AD26-AE5B2DEA874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670323" y="2644878"/>
            <a:ext cx="4904597" cy="1602657"/>
          </a:xfrm>
        </p:spPr>
        <p:txBody>
          <a:bodyPr>
            <a:normAutofit/>
          </a:bodyPr>
          <a:lstStyle/>
          <a:p>
            <a:pPr lvl="0">
              <a:lnSpc>
                <a:spcPct val="90000"/>
              </a:lnSpc>
              <a:buNone/>
            </a:pPr>
            <a:r>
              <a:rPr lang="es-ES" sz="1600" dirty="0" smtClean="0">
                <a:solidFill>
                  <a:srgbClr val="666666"/>
                </a:solidFill>
                <a:latin typeface="Oswald Light" pitchFamily="18"/>
              </a:rPr>
              <a:t>El sujeto ideal para un gobierno totalitario es “el individuo para quien la distinción entre hechos y ficción (es </a:t>
            </a:r>
            <a:r>
              <a:rPr lang="es-ES" sz="1600" dirty="0" err="1" smtClean="0">
                <a:solidFill>
                  <a:srgbClr val="666666"/>
                </a:solidFill>
                <a:latin typeface="Oswald Light" pitchFamily="18"/>
              </a:rPr>
              <a:t>dicir</a:t>
            </a:r>
            <a:r>
              <a:rPr lang="es-ES" sz="1600" dirty="0" smtClean="0">
                <a:solidFill>
                  <a:srgbClr val="666666"/>
                </a:solidFill>
                <a:latin typeface="Oswald Light" pitchFamily="18"/>
              </a:rPr>
              <a:t>, la realidad de la experiencia), y entre lo verdadero y lo falso (es </a:t>
            </a:r>
            <a:r>
              <a:rPr lang="es-ES" sz="1600" dirty="0" err="1" smtClean="0">
                <a:solidFill>
                  <a:srgbClr val="666666"/>
                </a:solidFill>
                <a:latin typeface="Oswald Light" pitchFamily="18"/>
              </a:rPr>
              <a:t>dicir</a:t>
            </a:r>
            <a:r>
              <a:rPr lang="es-ES" sz="1600" dirty="0" smtClean="0">
                <a:solidFill>
                  <a:srgbClr val="666666"/>
                </a:solidFill>
                <a:latin typeface="Oswald Light" pitchFamily="18"/>
              </a:rPr>
              <a:t>, los estándares del pensamiento) han dejado de existir” – Hannah </a:t>
            </a:r>
            <a:r>
              <a:rPr lang="es-ES" sz="1600" dirty="0" err="1" smtClean="0">
                <a:solidFill>
                  <a:srgbClr val="666666"/>
                </a:solidFill>
                <a:latin typeface="Oswald Light" pitchFamily="18"/>
              </a:rPr>
              <a:t>Arendt</a:t>
            </a:r>
            <a:endParaRPr lang="es-ES" sz="1600" dirty="0" smtClean="0">
              <a:solidFill>
                <a:srgbClr val="666666"/>
              </a:solidFill>
              <a:latin typeface="Oswald Light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27879244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95AFE977-CE50-4772-9C57-4E143ABD2575}"/>
              </a:ext>
            </a:extLst>
          </p:cNvPr>
          <p:cNvSpPr txBox="1"/>
          <p:nvPr/>
        </p:nvSpPr>
        <p:spPr>
          <a:xfrm>
            <a:off x="1152000" y="2176200"/>
            <a:ext cx="7775280" cy="73871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ctr" anchorCtr="1" compatLnSpc="0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>
                <a:solidFill>
                  <a:srgbClr val="FFFFFF"/>
                </a:solidFill>
              </a:defRPr>
            </a:pPr>
            <a:r>
              <a:rPr lang="es-CR" sz="4800" b="0" i="0" u="none" strike="noStrike" kern="1200" cap="none" spc="0" baseline="0" dirty="0">
                <a:ln>
                  <a:noFill/>
                </a:ln>
                <a:solidFill>
                  <a:srgbClr val="FFD866"/>
                </a:solidFill>
                <a:highlight>
                  <a:scrgbClr r="0" g="0" b="0">
                    <a:alpha val="0"/>
                  </a:scrgbClr>
                </a:highlight>
                <a:latin typeface="Arial Rounded MT Bold" panose="020F0704030504030204" pitchFamily="34" charset="0"/>
                <a:ea typeface="Microsoft YaHei" pitchFamily="2"/>
                <a:cs typeface="Lucida Sans" pitchFamily="2"/>
              </a:rPr>
              <a:t>¡Muchas Gracias!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5AA282FA-63ED-4AD7-986B-E37DEF3B8012}"/>
              </a:ext>
            </a:extLst>
          </p:cNvPr>
          <p:cNvSpPr txBox="1"/>
          <p:nvPr/>
        </p:nvSpPr>
        <p:spPr>
          <a:xfrm>
            <a:off x="1584000" y="3070079"/>
            <a:ext cx="6567479" cy="41148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0">
            <a:norm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1414"/>
              </a:spcBef>
              <a:spcAft>
                <a:spcPts val="0"/>
              </a:spcAft>
              <a:buNone/>
              <a:tabLst/>
              <a:defRPr sz="1800">
                <a:solidFill>
                  <a:srgbClr val="FFFFFF"/>
                </a:solidFill>
              </a:defRPr>
            </a:pPr>
            <a:r>
              <a:rPr lang="es-MX" sz="2200" b="0" i="0" u="none" strike="noStrike" kern="1200" cap="none" spc="0" baseline="0" dirty="0" smtClean="0">
                <a:ln>
                  <a:noFill/>
                </a:ln>
                <a:solidFill>
                  <a:srgbClr val="FFFFFF"/>
                </a:solidFill>
                <a:highlight>
                  <a:scrgbClr r="0" g="0" b="0">
                    <a:alpha val="0"/>
                  </a:scrgbClr>
                </a:highlight>
                <a:latin typeface="Oswald Light" pitchFamily="18"/>
                <a:ea typeface="Microsoft YaHei" pitchFamily="2"/>
                <a:cs typeface="Lucida Sans" pitchFamily="2"/>
              </a:rPr>
              <a:t>carlosaraujoufmg@gmail.com</a:t>
            </a:r>
            <a:endParaRPr lang="es-MX" sz="2200" b="0" i="0" u="none" strike="noStrike" kern="1200" cap="none" spc="0" baseline="0" dirty="0">
              <a:ln>
                <a:noFill/>
              </a:ln>
              <a:solidFill>
                <a:srgbClr val="FFFFFF"/>
              </a:solidFill>
              <a:highlight>
                <a:scrgbClr r="0" g="0" b="0">
                  <a:alpha val="0"/>
                </a:scrgbClr>
              </a:highlight>
              <a:latin typeface="Oswald Light" pitchFamily="18"/>
              <a:ea typeface="Microsoft YaHei" pitchFamily="2"/>
              <a:cs typeface="Lucida Sans" pitchFamily="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_2">
            <a:extLst>
              <a:ext uri="{FF2B5EF4-FFF2-40B4-BE49-F238E27FC236}">
                <a16:creationId xmlns="" xmlns:a16="http://schemas.microsoft.com/office/drawing/2014/main" id="{08AD5415-6DC2-47D1-A110-58DC7D7A5EE6}"/>
              </a:ext>
            </a:extLst>
          </p:cNvPr>
          <p:cNvSpPr txBox="1"/>
          <p:nvPr/>
        </p:nvSpPr>
        <p:spPr>
          <a:xfrm>
            <a:off x="1152000" y="1120939"/>
            <a:ext cx="7775280" cy="284924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ctr" anchorCtr="1" compatLnSpc="0">
            <a:spAutoFit/>
          </a:bodyPr>
          <a:lstStyle/>
          <a:p>
            <a:pPr lvl="0" algn="ctr" hangingPunct="0">
              <a:defRPr sz="1800"/>
            </a:pPr>
            <a:r>
              <a:rPr lang="es-ES" sz="4800" dirty="0">
                <a:solidFill>
                  <a:srgbClr val="F8F8FA"/>
                </a:solidFill>
                <a:highlight>
                  <a:scrgbClr r="0" g="0" b="0">
                    <a:alpha val="0"/>
                  </a:scrgbClr>
                </a:highlight>
                <a:latin typeface="Arial Rounded MT Bold" panose="020F0704030504030204" pitchFamily="34" charset="0"/>
                <a:ea typeface="Microsoft YaHei" pitchFamily="2"/>
                <a:cs typeface="Lucida Sans" pitchFamily="2"/>
              </a:rPr>
              <a:t>La misión de la Bibliotecología y la Ciencia de la Información en un mundo </a:t>
            </a:r>
            <a:r>
              <a:rPr lang="es-ES" sz="4800" dirty="0" err="1">
                <a:solidFill>
                  <a:srgbClr val="F8F8FA"/>
                </a:solidFill>
                <a:highlight>
                  <a:scrgbClr r="0" g="0" b="0">
                    <a:alpha val="0"/>
                  </a:scrgbClr>
                </a:highlight>
                <a:latin typeface="Arial Rounded MT Bold" panose="020F0704030504030204" pitchFamily="34" charset="0"/>
                <a:ea typeface="Microsoft YaHei" pitchFamily="2"/>
                <a:cs typeface="Lucida Sans" pitchFamily="2"/>
              </a:rPr>
              <a:t>infodémico</a:t>
            </a:r>
            <a:endParaRPr lang="es-ES" sz="4800" dirty="0">
              <a:solidFill>
                <a:srgbClr val="F8F8FA"/>
              </a:solidFill>
              <a:highlight>
                <a:scrgbClr r="0" g="0" b="0">
                  <a:alpha val="0"/>
                </a:scrgbClr>
              </a:highlight>
              <a:latin typeface="Arial Rounded MT Bold" panose="020F0704030504030204" pitchFamily="34" charset="0"/>
              <a:ea typeface="Microsoft YaHei" pitchFamily="2"/>
              <a:cs typeface="Lucida Sans" pitchFamily="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3BB5BF83-02CB-4D14-9170-F1BF87E4FFE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03640" y="514273"/>
            <a:ext cx="9071280" cy="369332"/>
          </a:xfrm>
        </p:spPr>
        <p:txBody>
          <a:bodyPr anchorCtr="0">
            <a:spAutoFit/>
          </a:bodyPr>
          <a:lstStyle/>
          <a:p>
            <a:pPr lvl="0" algn="l"/>
            <a:r>
              <a:rPr lang="es-CR" sz="2400" dirty="0" smtClean="0">
                <a:solidFill>
                  <a:srgbClr val="D16E52"/>
                </a:solidFill>
                <a:latin typeface="Arial Rounded MT Bold" panose="020F0704030504030204" pitchFamily="34" charset="0"/>
              </a:rPr>
              <a:t>Introducción</a:t>
            </a:r>
            <a:endParaRPr lang="es-CR" sz="2400" dirty="0">
              <a:solidFill>
                <a:srgbClr val="D16E52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45A9F8A3-FB72-4617-B151-F4B2AA88389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3640" y="1326240"/>
            <a:ext cx="9071280" cy="3288239"/>
          </a:xfrm>
        </p:spPr>
        <p:txBody>
          <a:bodyPr>
            <a:normAutofit/>
          </a:bodyPr>
          <a:lstStyle/>
          <a:p>
            <a:pPr marL="285750" lvl="0" indent="-285750">
              <a:buFontTx/>
              <a:buChar char="-"/>
            </a:pPr>
            <a:r>
              <a:rPr lang="es-CR" sz="1800" dirty="0">
                <a:solidFill>
                  <a:srgbClr val="666666"/>
                </a:solidFill>
                <a:latin typeface="Oswald Light" pitchFamily="18"/>
              </a:rPr>
              <a:t>¿Qué es una misión</a:t>
            </a:r>
            <a:r>
              <a:rPr lang="es-CR" sz="1800" dirty="0" smtClean="0">
                <a:solidFill>
                  <a:srgbClr val="666666"/>
                </a:solidFill>
                <a:latin typeface="Oswald Light" pitchFamily="18"/>
              </a:rPr>
              <a:t>? – recordando “La </a:t>
            </a:r>
            <a:r>
              <a:rPr lang="es-CR" sz="1800" dirty="0" smtClean="0">
                <a:solidFill>
                  <a:srgbClr val="666666"/>
                </a:solidFill>
                <a:latin typeface="Oswald Light" pitchFamily="18"/>
              </a:rPr>
              <a:t>misión del bibliotecario” de Ortega y Gasset</a:t>
            </a:r>
          </a:p>
          <a:p>
            <a:pPr marL="285750" lvl="0" indent="-285750">
              <a:buFontTx/>
              <a:buChar char="-"/>
            </a:pPr>
            <a:r>
              <a:rPr lang="es-ES" sz="1800" dirty="0">
                <a:solidFill>
                  <a:srgbClr val="666666"/>
                </a:solidFill>
                <a:latin typeface="Oswald Light" pitchFamily="18"/>
              </a:rPr>
              <a:t>Palabra fuerte: lo que </a:t>
            </a:r>
            <a:r>
              <a:rPr lang="es-ES" sz="1800" dirty="0" smtClean="0">
                <a:solidFill>
                  <a:srgbClr val="666666"/>
                </a:solidFill>
                <a:latin typeface="Oswald Light" pitchFamily="18"/>
              </a:rPr>
              <a:t>una persona </a:t>
            </a:r>
            <a:r>
              <a:rPr lang="es-ES" sz="1800" dirty="0">
                <a:solidFill>
                  <a:srgbClr val="666666"/>
                </a:solidFill>
                <a:latin typeface="Oswald Light" pitchFamily="18"/>
              </a:rPr>
              <a:t>debe hacer con su vida</a:t>
            </a:r>
          </a:p>
          <a:p>
            <a:pPr marL="285750" lvl="0" indent="-285750">
              <a:buFontTx/>
              <a:buChar char="-"/>
            </a:pPr>
            <a:r>
              <a:rPr lang="es-ES" sz="1800" dirty="0">
                <a:solidFill>
                  <a:srgbClr val="666666"/>
                </a:solidFill>
                <a:latin typeface="Oswald Light" pitchFamily="18"/>
              </a:rPr>
              <a:t>"Debe hacer": no inevitabilidad sino elección (a diferencia de la </a:t>
            </a:r>
            <a:r>
              <a:rPr lang="es-ES" sz="1800" dirty="0" smtClean="0">
                <a:solidFill>
                  <a:srgbClr val="666666"/>
                </a:solidFill>
                <a:latin typeface="Oswald Light" pitchFamily="18"/>
              </a:rPr>
              <a:t>piedra, del animal)</a:t>
            </a:r>
            <a:endParaRPr lang="es-ES" sz="1800" dirty="0">
              <a:solidFill>
                <a:srgbClr val="666666"/>
              </a:solidFill>
              <a:latin typeface="Oswald Light" pitchFamily="18"/>
            </a:endParaRPr>
          </a:p>
          <a:p>
            <a:pPr marL="285750" lvl="0" indent="-285750">
              <a:buFontTx/>
              <a:buChar char="-"/>
            </a:pPr>
            <a:r>
              <a:rPr lang="es-ES" sz="1800" dirty="0">
                <a:solidFill>
                  <a:srgbClr val="666666"/>
                </a:solidFill>
                <a:latin typeface="Oswald Light" pitchFamily="18"/>
              </a:rPr>
              <a:t>Responsabilidad, necesidad de </a:t>
            </a:r>
            <a:r>
              <a:rPr lang="es-ES" sz="1800" dirty="0" smtClean="0">
                <a:solidFill>
                  <a:srgbClr val="666666"/>
                </a:solidFill>
                <a:latin typeface="Oswald Light" pitchFamily="18"/>
              </a:rPr>
              <a:t>justificar, </a:t>
            </a:r>
            <a:r>
              <a:rPr lang="es-ES" sz="1800" dirty="0">
                <a:solidFill>
                  <a:srgbClr val="666666"/>
                </a:solidFill>
                <a:latin typeface="Oswald Light" pitchFamily="18"/>
              </a:rPr>
              <a:t>averiguar qué acción le da más </a:t>
            </a:r>
            <a:r>
              <a:rPr lang="es-ES" sz="1800" dirty="0" smtClean="0">
                <a:solidFill>
                  <a:srgbClr val="666666"/>
                </a:solidFill>
                <a:latin typeface="Oswald Light" pitchFamily="18"/>
              </a:rPr>
              <a:t>sentido </a:t>
            </a:r>
            <a:r>
              <a:rPr lang="es-ES" sz="1800" dirty="0">
                <a:solidFill>
                  <a:srgbClr val="666666"/>
                </a:solidFill>
                <a:latin typeface="Oswald Light" pitchFamily="18"/>
              </a:rPr>
              <a:t>a la vida</a:t>
            </a:r>
          </a:p>
          <a:p>
            <a:pPr marL="285750" lvl="0" indent="-285750">
              <a:buFontTx/>
              <a:buChar char="-"/>
            </a:pPr>
            <a:r>
              <a:rPr lang="es-ES" sz="1800" dirty="0">
                <a:solidFill>
                  <a:srgbClr val="666666"/>
                </a:solidFill>
                <a:latin typeface="Oswald Light" pitchFamily="18"/>
              </a:rPr>
              <a:t>Vida = algo que debe ser elegido (no dado)</a:t>
            </a:r>
          </a:p>
          <a:p>
            <a:pPr marL="285750" lvl="0" indent="-285750">
              <a:buFontTx/>
              <a:buChar char="-"/>
            </a:pPr>
            <a:r>
              <a:rPr lang="es-ES" sz="1800" dirty="0">
                <a:solidFill>
                  <a:srgbClr val="666666"/>
                </a:solidFill>
                <a:latin typeface="Oswald Light" pitchFamily="18"/>
              </a:rPr>
              <a:t>¿Como escoger? Representará en tu </a:t>
            </a:r>
            <a:r>
              <a:rPr lang="es-ES" sz="1800" dirty="0" smtClean="0">
                <a:solidFill>
                  <a:srgbClr val="666666"/>
                </a:solidFill>
                <a:latin typeface="Oswald Light" pitchFamily="18"/>
              </a:rPr>
              <a:t>imaginación </a:t>
            </a:r>
            <a:r>
              <a:rPr lang="es-ES" sz="1800" dirty="0">
                <a:solidFill>
                  <a:srgbClr val="666666"/>
                </a:solidFill>
                <a:latin typeface="Oswald Light" pitchFamily="18"/>
              </a:rPr>
              <a:t>muchos tipos de vida </a:t>
            </a:r>
            <a:r>
              <a:rPr lang="es-ES" sz="1800" dirty="0" smtClean="0">
                <a:solidFill>
                  <a:srgbClr val="666666"/>
                </a:solidFill>
                <a:latin typeface="Oswald Light" pitchFamily="18"/>
              </a:rPr>
              <a:t>posibles</a:t>
            </a:r>
          </a:p>
          <a:p>
            <a:pPr marL="285750" lvl="0" indent="-285750">
              <a:buFontTx/>
              <a:buChar char="-"/>
            </a:pPr>
            <a:endParaRPr lang="es-CR" sz="1800" dirty="0" smtClean="0">
              <a:solidFill>
                <a:srgbClr val="666666"/>
              </a:solidFill>
              <a:latin typeface="Oswald Light" pitchFamily="18"/>
            </a:endParaRPr>
          </a:p>
          <a:p>
            <a:pPr marL="285750" lvl="0" indent="-285750">
              <a:buFontTx/>
              <a:buChar char="-"/>
            </a:pPr>
            <a:endParaRPr lang="es-CR" sz="1800" dirty="0" smtClean="0">
              <a:solidFill>
                <a:srgbClr val="666666"/>
              </a:solidFill>
              <a:latin typeface="Oswald Light" pitchFamily="18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3BB5BF83-02CB-4D14-9170-F1BF87E4FFE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03640" y="514273"/>
            <a:ext cx="9071280" cy="369332"/>
          </a:xfrm>
        </p:spPr>
        <p:txBody>
          <a:bodyPr anchorCtr="0">
            <a:spAutoFit/>
          </a:bodyPr>
          <a:lstStyle/>
          <a:p>
            <a:pPr lvl="0" algn="l"/>
            <a:r>
              <a:rPr lang="es-CR" sz="2400" dirty="0" smtClean="0">
                <a:solidFill>
                  <a:srgbClr val="D16E52"/>
                </a:solidFill>
                <a:latin typeface="Arial Rounded MT Bold" panose="020F0704030504030204" pitchFamily="34" charset="0"/>
              </a:rPr>
              <a:t>Introducción</a:t>
            </a:r>
            <a:endParaRPr lang="es-CR" sz="2400" dirty="0">
              <a:solidFill>
                <a:srgbClr val="D16E52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45A9F8A3-FB72-4617-B151-F4B2AA88389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3640" y="1326240"/>
            <a:ext cx="9071280" cy="3875025"/>
          </a:xfrm>
        </p:spPr>
        <p:txBody>
          <a:bodyPr>
            <a:normAutofit/>
          </a:bodyPr>
          <a:lstStyle/>
          <a:p>
            <a:pPr marL="285750" lvl="0" indent="-285750">
              <a:buFontTx/>
              <a:buChar char="-"/>
            </a:pPr>
            <a:r>
              <a:rPr lang="es-ES" sz="1800" dirty="0" smtClean="0">
                <a:solidFill>
                  <a:srgbClr val="666666"/>
                </a:solidFill>
                <a:latin typeface="Oswald Light" pitchFamily="18"/>
              </a:rPr>
              <a:t>La </a:t>
            </a:r>
            <a:r>
              <a:rPr lang="es-ES" sz="1800" dirty="0">
                <a:solidFill>
                  <a:srgbClr val="666666"/>
                </a:solidFill>
                <a:latin typeface="Oswald Light" pitchFamily="18"/>
              </a:rPr>
              <a:t>sociedad también tiene “misiones”, cosas que hay que hacer</a:t>
            </a:r>
          </a:p>
          <a:p>
            <a:pPr marL="285750" lvl="0" indent="-285750">
              <a:buFontTx/>
              <a:buChar char="-"/>
            </a:pPr>
            <a:r>
              <a:rPr lang="es-ES" sz="1800" dirty="0">
                <a:solidFill>
                  <a:srgbClr val="666666"/>
                </a:solidFill>
                <a:latin typeface="Oswald Light" pitchFamily="18"/>
              </a:rPr>
              <a:t>Existe, entonces, una NECESIDAD SOCIAL que la profesión atiende</a:t>
            </a:r>
          </a:p>
          <a:p>
            <a:pPr marL="285750" lvl="0" indent="-285750">
              <a:buFontTx/>
              <a:buChar char="-"/>
            </a:pPr>
            <a:r>
              <a:rPr lang="es-ES" sz="1800" dirty="0">
                <a:solidFill>
                  <a:srgbClr val="666666"/>
                </a:solidFill>
                <a:latin typeface="Oswald Light" pitchFamily="18"/>
              </a:rPr>
              <a:t>Y esta necesidad no es algo fijo, estable, sino HISTÓRICO - el trabajo del bibliotecario se relaciona con lo que el </a:t>
            </a:r>
            <a:r>
              <a:rPr lang="es-ES" sz="1800" dirty="0" smtClean="0">
                <a:solidFill>
                  <a:srgbClr val="666666"/>
                </a:solidFill>
                <a:latin typeface="Oswald Light" pitchFamily="18"/>
              </a:rPr>
              <a:t>libro o el conocimiento han </a:t>
            </a:r>
            <a:r>
              <a:rPr lang="es-ES" sz="1800" dirty="0">
                <a:solidFill>
                  <a:srgbClr val="666666"/>
                </a:solidFill>
                <a:latin typeface="Oswald Light" pitchFamily="18"/>
              </a:rPr>
              <a:t>significado en cada </a:t>
            </a:r>
            <a:r>
              <a:rPr lang="es-ES" sz="1800" dirty="0" smtClean="0">
                <a:solidFill>
                  <a:srgbClr val="666666"/>
                </a:solidFill>
                <a:latin typeface="Oswald Light" pitchFamily="18"/>
              </a:rPr>
              <a:t>momento</a:t>
            </a:r>
          </a:p>
          <a:p>
            <a:pPr marL="285750" lvl="0" indent="-285750">
              <a:buFontTx/>
              <a:buChar char="-"/>
            </a:pPr>
            <a:r>
              <a:rPr lang="es-ES" sz="1800" dirty="0">
                <a:solidFill>
                  <a:srgbClr val="666666"/>
                </a:solidFill>
                <a:latin typeface="Oswald Light" pitchFamily="18"/>
              </a:rPr>
              <a:t>Edad Antigua, Edad Media, Renacimiento</a:t>
            </a:r>
            <a:r>
              <a:rPr lang="es-ES" sz="1800" dirty="0" smtClean="0">
                <a:solidFill>
                  <a:srgbClr val="666666"/>
                </a:solidFill>
                <a:latin typeface="Oswald Light" pitchFamily="18"/>
              </a:rPr>
              <a:t>...</a:t>
            </a:r>
          </a:p>
          <a:p>
            <a:pPr marL="285750" lvl="0" indent="-285750">
              <a:buFontTx/>
              <a:buChar char="-"/>
            </a:pPr>
            <a:r>
              <a:rPr lang="es-ES" sz="1800" dirty="0">
                <a:solidFill>
                  <a:srgbClr val="666666"/>
                </a:solidFill>
                <a:latin typeface="Oswald Light" pitchFamily="18"/>
              </a:rPr>
              <a:t>Revolución Francesa es “consecuencia de la fe en el libro</a:t>
            </a:r>
            <a:r>
              <a:rPr lang="es-ES" sz="1800" dirty="0" smtClean="0">
                <a:solidFill>
                  <a:srgbClr val="666666"/>
                </a:solidFill>
                <a:latin typeface="Oswald Light" pitchFamily="18"/>
              </a:rPr>
              <a:t>”</a:t>
            </a:r>
          </a:p>
          <a:p>
            <a:pPr marL="285750" lvl="0" indent="-285750">
              <a:buFontTx/>
              <a:buChar char="-"/>
            </a:pPr>
            <a:r>
              <a:rPr lang="es-ES" sz="1800" dirty="0">
                <a:solidFill>
                  <a:srgbClr val="666666"/>
                </a:solidFill>
                <a:latin typeface="Oswald Light" pitchFamily="18"/>
              </a:rPr>
              <a:t>La profesión de bibliotecario y, posteriormente, la creación de una ciencia</a:t>
            </a:r>
            <a:endParaRPr lang="es-ES" sz="1800" dirty="0" smtClean="0">
              <a:solidFill>
                <a:srgbClr val="666666"/>
              </a:solidFill>
              <a:latin typeface="Oswald Light" pitchFamily="18"/>
            </a:endParaRPr>
          </a:p>
          <a:p>
            <a:pPr marL="285750" lvl="0" indent="-285750">
              <a:buFontTx/>
              <a:buChar char="-"/>
            </a:pPr>
            <a:endParaRPr lang="es-CR" sz="1800" dirty="0" smtClean="0">
              <a:solidFill>
                <a:srgbClr val="666666"/>
              </a:solidFill>
              <a:latin typeface="Oswald Light" pitchFamily="18"/>
            </a:endParaRPr>
          </a:p>
          <a:p>
            <a:pPr marL="285750" lvl="0" indent="-285750">
              <a:buFontTx/>
              <a:buChar char="-"/>
            </a:pPr>
            <a:endParaRPr lang="es-CR" sz="1800" dirty="0" smtClean="0">
              <a:solidFill>
                <a:srgbClr val="666666"/>
              </a:solidFill>
              <a:latin typeface="Oswald Light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230116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3BB5BF83-02CB-4D14-9170-F1BF87E4FFE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03640" y="514273"/>
            <a:ext cx="9071280" cy="369332"/>
          </a:xfrm>
        </p:spPr>
        <p:txBody>
          <a:bodyPr anchorCtr="0">
            <a:spAutoFit/>
          </a:bodyPr>
          <a:lstStyle/>
          <a:p>
            <a:pPr lvl="0" algn="l"/>
            <a:r>
              <a:rPr lang="es-CR" sz="2400" dirty="0" smtClean="0">
                <a:solidFill>
                  <a:srgbClr val="D16E52"/>
                </a:solidFill>
                <a:latin typeface="Arial Rounded MT Bold" panose="020F0704030504030204" pitchFamily="34" charset="0"/>
              </a:rPr>
              <a:t>Introducción</a:t>
            </a:r>
            <a:endParaRPr lang="es-CR" sz="2400" dirty="0">
              <a:solidFill>
                <a:srgbClr val="D16E52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45A9F8A3-FB72-4617-B151-F4B2AA88389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3640" y="1326240"/>
            <a:ext cx="9071280" cy="3934018"/>
          </a:xfrm>
        </p:spPr>
        <p:txBody>
          <a:bodyPr>
            <a:normAutofit lnSpcReduction="10000"/>
          </a:bodyPr>
          <a:lstStyle/>
          <a:p>
            <a:pPr marL="285750" lvl="0" indent="-285750">
              <a:buFontTx/>
              <a:buChar char="-"/>
            </a:pPr>
            <a:r>
              <a:rPr lang="es-ES" sz="1800" dirty="0">
                <a:solidFill>
                  <a:srgbClr val="666666"/>
                </a:solidFill>
                <a:latin typeface="Oswald Light" pitchFamily="18"/>
              </a:rPr>
              <a:t>Movimiento por de las bibliotecas públicas </a:t>
            </a:r>
            <a:r>
              <a:rPr lang="es-CR" sz="1800" dirty="0">
                <a:solidFill>
                  <a:srgbClr val="666666"/>
                </a:solidFill>
                <a:latin typeface="Oswald Light" pitchFamily="18"/>
              </a:rPr>
              <a:t>- </a:t>
            </a:r>
            <a:r>
              <a:rPr lang="es-CR" sz="1800" dirty="0" err="1">
                <a:solidFill>
                  <a:srgbClr val="666666"/>
                </a:solidFill>
                <a:latin typeface="Oswald Light" pitchFamily="18"/>
              </a:rPr>
              <a:t>Horace</a:t>
            </a:r>
            <a:r>
              <a:rPr lang="es-CR" sz="1800" dirty="0">
                <a:solidFill>
                  <a:srgbClr val="666666"/>
                </a:solidFill>
                <a:latin typeface="Oswald Light" pitchFamily="18"/>
              </a:rPr>
              <a:t> Mann y Henry </a:t>
            </a:r>
            <a:r>
              <a:rPr lang="es-CR" sz="1800" dirty="0" err="1">
                <a:solidFill>
                  <a:srgbClr val="666666"/>
                </a:solidFill>
                <a:latin typeface="Oswald Light" pitchFamily="18"/>
              </a:rPr>
              <a:t>Barnard</a:t>
            </a:r>
            <a:r>
              <a:rPr lang="es-CR" sz="1800" dirty="0">
                <a:solidFill>
                  <a:srgbClr val="666666"/>
                </a:solidFill>
                <a:latin typeface="Oswald Light" pitchFamily="18"/>
              </a:rPr>
              <a:t>, siglo XIX -  </a:t>
            </a:r>
            <a:r>
              <a:rPr lang="es-ES" sz="1800" dirty="0">
                <a:solidFill>
                  <a:srgbClr val="666666"/>
                </a:solidFill>
                <a:latin typeface="Oswald Light" pitchFamily="18"/>
              </a:rPr>
              <a:t>educación para todos los segmentos de la sociedad</a:t>
            </a:r>
          </a:p>
          <a:p>
            <a:pPr marL="285750" lvl="0" indent="-285750">
              <a:buFontTx/>
              <a:buChar char="-"/>
            </a:pPr>
            <a:r>
              <a:rPr lang="es-ES" sz="1800" dirty="0" err="1">
                <a:solidFill>
                  <a:srgbClr val="666666"/>
                </a:solidFill>
                <a:latin typeface="Oswald Light" pitchFamily="18"/>
              </a:rPr>
              <a:t>Traité</a:t>
            </a:r>
            <a:r>
              <a:rPr lang="es-ES" sz="1800" dirty="0">
                <a:solidFill>
                  <a:srgbClr val="666666"/>
                </a:solidFill>
                <a:latin typeface="Oswald Light" pitchFamily="18"/>
              </a:rPr>
              <a:t> de </a:t>
            </a:r>
            <a:r>
              <a:rPr lang="es-ES" sz="1800" dirty="0" err="1">
                <a:solidFill>
                  <a:srgbClr val="666666"/>
                </a:solidFill>
                <a:latin typeface="Oswald Light" pitchFamily="18"/>
              </a:rPr>
              <a:t>documentation</a:t>
            </a:r>
            <a:r>
              <a:rPr lang="es-ES" sz="1800" dirty="0">
                <a:solidFill>
                  <a:srgbClr val="666666"/>
                </a:solidFill>
                <a:latin typeface="Oswald Light" pitchFamily="18"/>
              </a:rPr>
              <a:t> – Paul </a:t>
            </a:r>
            <a:r>
              <a:rPr lang="es-ES" sz="1800" dirty="0" err="1">
                <a:solidFill>
                  <a:srgbClr val="666666"/>
                </a:solidFill>
                <a:latin typeface="Oswald Light" pitchFamily="18"/>
              </a:rPr>
              <a:t>Otlet</a:t>
            </a:r>
            <a:r>
              <a:rPr lang="es-ES" sz="1800" dirty="0">
                <a:solidFill>
                  <a:srgbClr val="666666"/>
                </a:solidFill>
                <a:latin typeface="Oswald Light" pitchFamily="18"/>
              </a:rPr>
              <a:t>, 1934 - repertorio </a:t>
            </a:r>
            <a:r>
              <a:rPr lang="es-ES" sz="1800" dirty="0" err="1">
                <a:solidFill>
                  <a:srgbClr val="666666"/>
                </a:solidFill>
                <a:latin typeface="Oswald Light" pitchFamily="18"/>
              </a:rPr>
              <a:t>bibliografico</a:t>
            </a:r>
            <a:r>
              <a:rPr lang="es-ES" sz="1800" dirty="0">
                <a:solidFill>
                  <a:srgbClr val="666666"/>
                </a:solidFill>
                <a:latin typeface="Oswald Light" pitchFamily="18"/>
              </a:rPr>
              <a:t> universal</a:t>
            </a:r>
          </a:p>
          <a:p>
            <a:pPr marL="285750" lvl="0" indent="-285750">
              <a:buFontTx/>
              <a:buChar char="-"/>
            </a:pPr>
            <a:r>
              <a:rPr lang="es-CR" sz="1800" dirty="0">
                <a:solidFill>
                  <a:srgbClr val="666666"/>
                </a:solidFill>
                <a:latin typeface="Oswald Light" pitchFamily="18"/>
              </a:rPr>
              <a:t>La misión del bibliotecario – Ortega y Gasset, 1935 - </a:t>
            </a:r>
            <a:r>
              <a:rPr lang="es-ES" sz="1800" dirty="0">
                <a:solidFill>
                  <a:srgbClr val="666666"/>
                </a:solidFill>
                <a:latin typeface="Oswald Light" pitchFamily="18"/>
              </a:rPr>
              <a:t>bibliotecario como filtro entre el torrente de libros y la gente</a:t>
            </a:r>
          </a:p>
          <a:p>
            <a:pPr marL="285750" lvl="0" indent="-285750">
              <a:buFontTx/>
              <a:buChar char="-"/>
            </a:pPr>
            <a:r>
              <a:rPr lang="es-ES" sz="1800" dirty="0">
                <a:solidFill>
                  <a:srgbClr val="666666"/>
                </a:solidFill>
                <a:latin typeface="Oswald Light" pitchFamily="18"/>
              </a:rPr>
              <a:t>As </a:t>
            </a:r>
            <a:r>
              <a:rPr lang="es-ES" sz="1800" dirty="0" err="1">
                <a:solidFill>
                  <a:srgbClr val="666666"/>
                </a:solidFill>
                <a:latin typeface="Oswald Light" pitchFamily="18"/>
              </a:rPr>
              <a:t>we</a:t>
            </a:r>
            <a:r>
              <a:rPr lang="es-ES" sz="1800" dirty="0">
                <a:solidFill>
                  <a:srgbClr val="666666"/>
                </a:solidFill>
                <a:latin typeface="Oswald Light" pitchFamily="18"/>
              </a:rPr>
              <a:t> </a:t>
            </a:r>
            <a:r>
              <a:rPr lang="es-ES" sz="1800" dirty="0" err="1">
                <a:solidFill>
                  <a:srgbClr val="666666"/>
                </a:solidFill>
                <a:latin typeface="Oswald Light" pitchFamily="18"/>
              </a:rPr>
              <a:t>may</a:t>
            </a:r>
            <a:r>
              <a:rPr lang="es-ES" sz="1800" dirty="0">
                <a:solidFill>
                  <a:srgbClr val="666666"/>
                </a:solidFill>
                <a:latin typeface="Oswald Light" pitchFamily="18"/>
              </a:rPr>
              <a:t> </a:t>
            </a:r>
            <a:r>
              <a:rPr lang="es-ES" sz="1800" dirty="0" err="1">
                <a:solidFill>
                  <a:srgbClr val="666666"/>
                </a:solidFill>
                <a:latin typeface="Oswald Light" pitchFamily="18"/>
              </a:rPr>
              <a:t>think</a:t>
            </a:r>
            <a:r>
              <a:rPr lang="es-ES" sz="1800" dirty="0">
                <a:solidFill>
                  <a:srgbClr val="666666"/>
                </a:solidFill>
                <a:latin typeface="Oswald Light" pitchFamily="18"/>
              </a:rPr>
              <a:t> - </a:t>
            </a:r>
            <a:r>
              <a:rPr lang="es-ES" sz="1800" dirty="0" err="1">
                <a:solidFill>
                  <a:srgbClr val="666666"/>
                </a:solidFill>
                <a:latin typeface="Oswald Light" pitchFamily="18"/>
              </a:rPr>
              <a:t>Vannevar</a:t>
            </a:r>
            <a:r>
              <a:rPr lang="es-ES" sz="1800" dirty="0">
                <a:solidFill>
                  <a:srgbClr val="666666"/>
                </a:solidFill>
                <a:latin typeface="Oswald Light" pitchFamily="18"/>
              </a:rPr>
              <a:t> Bush, 1945 - recuperación de </a:t>
            </a:r>
            <a:r>
              <a:rPr lang="es-ES" sz="1800" dirty="0" smtClean="0">
                <a:solidFill>
                  <a:srgbClr val="666666"/>
                </a:solidFill>
                <a:latin typeface="Oswald Light" pitchFamily="18"/>
              </a:rPr>
              <a:t>información</a:t>
            </a:r>
            <a:endParaRPr lang="es-ES" sz="1800" dirty="0">
              <a:solidFill>
                <a:srgbClr val="666666"/>
              </a:solidFill>
              <a:latin typeface="Oswald Light" pitchFamily="18"/>
            </a:endParaRPr>
          </a:p>
          <a:p>
            <a:pPr marL="285750" lvl="0" indent="-285750">
              <a:buFontTx/>
              <a:buChar char="-"/>
            </a:pPr>
            <a:r>
              <a:rPr lang="en-US" sz="1800" dirty="0">
                <a:solidFill>
                  <a:srgbClr val="666666"/>
                </a:solidFill>
                <a:latin typeface="Oswald Light" pitchFamily="18"/>
              </a:rPr>
              <a:t>The phenomena of interest to Information Science - </a:t>
            </a:r>
            <a:r>
              <a:rPr lang="pt-BR" sz="1800" dirty="0" err="1">
                <a:solidFill>
                  <a:srgbClr val="666666"/>
                </a:solidFill>
                <a:latin typeface="Oswald Light" pitchFamily="18"/>
              </a:rPr>
              <a:t>Gernot</a:t>
            </a:r>
            <a:r>
              <a:rPr lang="pt-BR" sz="1800" dirty="0">
                <a:solidFill>
                  <a:srgbClr val="666666"/>
                </a:solidFill>
                <a:latin typeface="Oswald Light" pitchFamily="18"/>
              </a:rPr>
              <a:t> </a:t>
            </a:r>
            <a:r>
              <a:rPr lang="pt-BR" sz="1800" dirty="0" err="1">
                <a:solidFill>
                  <a:srgbClr val="666666"/>
                </a:solidFill>
                <a:latin typeface="Oswald Light" pitchFamily="18"/>
              </a:rPr>
              <a:t>Wersig</a:t>
            </a:r>
            <a:r>
              <a:rPr lang="pt-BR" sz="1800" dirty="0">
                <a:solidFill>
                  <a:srgbClr val="666666"/>
                </a:solidFill>
                <a:latin typeface="Oswald Light" pitchFamily="18"/>
              </a:rPr>
              <a:t> e </a:t>
            </a:r>
            <a:r>
              <a:rPr lang="pt-BR" sz="1800" dirty="0" err="1">
                <a:solidFill>
                  <a:srgbClr val="666666"/>
                </a:solidFill>
                <a:latin typeface="Oswald Light" pitchFamily="18"/>
              </a:rPr>
              <a:t>Ulrich</a:t>
            </a:r>
            <a:r>
              <a:rPr lang="pt-BR" sz="1800" dirty="0">
                <a:solidFill>
                  <a:srgbClr val="666666"/>
                </a:solidFill>
                <a:latin typeface="Oswald Light" pitchFamily="18"/>
              </a:rPr>
              <a:t> </a:t>
            </a:r>
            <a:r>
              <a:rPr lang="pt-BR" sz="1800" dirty="0" err="1">
                <a:solidFill>
                  <a:srgbClr val="666666"/>
                </a:solidFill>
                <a:latin typeface="Oswald Light" pitchFamily="18"/>
              </a:rPr>
              <a:t>Neveling</a:t>
            </a:r>
            <a:r>
              <a:rPr lang="pt-BR" sz="1800" dirty="0">
                <a:solidFill>
                  <a:srgbClr val="666666"/>
                </a:solidFill>
                <a:latin typeface="Oswald Light" pitchFamily="18"/>
              </a:rPr>
              <a:t>, 1975 - </a:t>
            </a:r>
            <a:r>
              <a:rPr lang="es-ES" sz="1800" dirty="0">
                <a:solidFill>
                  <a:srgbClr val="666666"/>
                </a:solidFill>
                <a:latin typeface="Oswald Light" pitchFamily="18"/>
              </a:rPr>
              <a:t>responsabilidad </a:t>
            </a:r>
            <a:r>
              <a:rPr lang="es-ES" sz="1800" dirty="0" smtClean="0">
                <a:solidFill>
                  <a:srgbClr val="666666"/>
                </a:solidFill>
                <a:latin typeface="Oswald Light" pitchFamily="18"/>
              </a:rPr>
              <a:t>social</a:t>
            </a:r>
            <a:endParaRPr lang="es-ES" sz="1800" dirty="0">
              <a:solidFill>
                <a:srgbClr val="666666"/>
              </a:solidFill>
              <a:latin typeface="Oswald Light" pitchFamily="18"/>
            </a:endParaRPr>
          </a:p>
          <a:p>
            <a:pPr marL="285750" lvl="0" indent="-285750">
              <a:buFontTx/>
              <a:buChar char="-"/>
            </a:pPr>
            <a:r>
              <a:rPr lang="en-US" sz="1800" dirty="0">
                <a:solidFill>
                  <a:srgbClr val="666666"/>
                </a:solidFill>
                <a:latin typeface="Oswald Light" pitchFamily="18"/>
              </a:rPr>
              <a:t>Conceptions of Library and Information Science – 1991, Tampere - </a:t>
            </a:r>
            <a:r>
              <a:rPr lang="es-ES" sz="1800" dirty="0">
                <a:solidFill>
                  <a:srgbClr val="666666"/>
                </a:solidFill>
                <a:latin typeface="Oswald Light" pitchFamily="18"/>
              </a:rPr>
              <a:t>por un giro social/pragmático en la ciencia de la </a:t>
            </a:r>
            <a:r>
              <a:rPr lang="es-ES" sz="1800" dirty="0" smtClean="0">
                <a:solidFill>
                  <a:srgbClr val="666666"/>
                </a:solidFill>
                <a:latin typeface="Oswald Light" pitchFamily="18"/>
              </a:rPr>
              <a:t>información</a:t>
            </a:r>
          </a:p>
          <a:p>
            <a:pPr marL="285750" lvl="0" indent="-285750">
              <a:buFontTx/>
              <a:buChar char="-"/>
            </a:pPr>
            <a:r>
              <a:rPr lang="en-US" sz="1800" dirty="0" err="1" smtClean="0">
                <a:solidFill>
                  <a:srgbClr val="666666"/>
                </a:solidFill>
                <a:latin typeface="Oswald Light" pitchFamily="18"/>
              </a:rPr>
              <a:t>Siglo</a:t>
            </a:r>
            <a:r>
              <a:rPr lang="en-US" sz="1800" dirty="0" smtClean="0">
                <a:solidFill>
                  <a:srgbClr val="666666"/>
                </a:solidFill>
                <a:latin typeface="Oswald Light" pitchFamily="18"/>
              </a:rPr>
              <a:t> XXI: </a:t>
            </a:r>
            <a:r>
              <a:rPr lang="es-ES" sz="1800" dirty="0" smtClean="0">
                <a:solidFill>
                  <a:srgbClr val="666666"/>
                </a:solidFill>
                <a:latin typeface="Oswald Light" pitchFamily="18"/>
              </a:rPr>
              <a:t>¿</a:t>
            </a:r>
            <a:r>
              <a:rPr lang="es-ES" sz="1800" dirty="0">
                <a:solidFill>
                  <a:srgbClr val="666666"/>
                </a:solidFill>
                <a:latin typeface="Oswald Light" pitchFamily="18"/>
              </a:rPr>
              <a:t>Y qué hay de hoy?</a:t>
            </a:r>
            <a:endParaRPr lang="en-US" sz="1800" dirty="0">
              <a:solidFill>
                <a:srgbClr val="666666"/>
              </a:solidFill>
              <a:latin typeface="Oswald Light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3212363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_0">
            <a:extLst>
              <a:ext uri="{FF2B5EF4-FFF2-40B4-BE49-F238E27FC236}">
                <a16:creationId xmlns="" xmlns:a16="http://schemas.microsoft.com/office/drawing/2014/main" id="{802411B4-5FDC-42F8-8A11-FF14B88E01D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03640" y="514633"/>
            <a:ext cx="9071280" cy="369332"/>
          </a:xfrm>
        </p:spPr>
        <p:txBody>
          <a:bodyPr anchorCtr="0">
            <a:spAutoFit/>
          </a:bodyPr>
          <a:lstStyle/>
          <a:p>
            <a:pPr algn="l"/>
            <a:r>
              <a:rPr lang="es-CR" sz="2400" dirty="0" smtClean="0">
                <a:solidFill>
                  <a:srgbClr val="D16E52"/>
                </a:solidFill>
                <a:latin typeface="Arial Rounded MT Bold" panose="020F0704030504030204" pitchFamily="34" charset="0"/>
              </a:rPr>
              <a:t>El </a:t>
            </a:r>
            <a:r>
              <a:rPr lang="es-CR" sz="2400" dirty="0">
                <a:solidFill>
                  <a:srgbClr val="D16E52"/>
                </a:solidFill>
                <a:latin typeface="Arial Rounded MT Bold" panose="020F0704030504030204" pitchFamily="34" charset="0"/>
              </a:rPr>
              <a:t>momento </a:t>
            </a:r>
            <a:r>
              <a:rPr lang="es-CR" sz="2400" dirty="0" smtClean="0">
                <a:solidFill>
                  <a:srgbClr val="D16E52"/>
                </a:solidFill>
                <a:latin typeface="Arial Rounded MT Bold" panose="020F0704030504030204" pitchFamily="34" charset="0"/>
              </a:rPr>
              <a:t>actual</a:t>
            </a:r>
            <a:endParaRPr lang="es-CR" sz="2400" dirty="0">
              <a:solidFill>
                <a:srgbClr val="D16E52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Marcador de texto 2_0">
            <a:extLst>
              <a:ext uri="{FF2B5EF4-FFF2-40B4-BE49-F238E27FC236}">
                <a16:creationId xmlns="" xmlns:a16="http://schemas.microsoft.com/office/drawing/2014/main" id="{13D862CF-FB80-433F-AE62-8C795DCB1FE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3640" y="1326600"/>
            <a:ext cx="9071280" cy="3609194"/>
          </a:xfrm>
        </p:spPr>
        <p:txBody>
          <a:bodyPr>
            <a:normAutofit fontScale="92500" lnSpcReduction="10000"/>
          </a:bodyPr>
          <a:lstStyle/>
          <a:p>
            <a:pPr marL="343080" lvl="0" indent="-343080">
              <a:buFont typeface="Courier New" pitchFamily="49"/>
              <a:buChar char="o"/>
            </a:pPr>
            <a:r>
              <a:rPr lang="es-ES" sz="1800" dirty="0">
                <a:solidFill>
                  <a:srgbClr val="666666"/>
                </a:solidFill>
                <a:latin typeface="Oswald Light" pitchFamily="18"/>
              </a:rPr>
              <a:t>Amplio desarrollo tecnológico: internet, </a:t>
            </a:r>
            <a:r>
              <a:rPr lang="es-ES" sz="1800" dirty="0" err="1">
                <a:solidFill>
                  <a:srgbClr val="666666"/>
                </a:solidFill>
                <a:latin typeface="Oswald Light" pitchFamily="18"/>
              </a:rPr>
              <a:t>big</a:t>
            </a:r>
            <a:r>
              <a:rPr lang="es-ES" sz="1800" dirty="0">
                <a:solidFill>
                  <a:srgbClr val="666666"/>
                </a:solidFill>
                <a:latin typeface="Oswald Light" pitchFamily="18"/>
              </a:rPr>
              <a:t> data, motores de búsqueda, redes sociales, </a:t>
            </a:r>
            <a:r>
              <a:rPr lang="es-ES" sz="1800" dirty="0" smtClean="0">
                <a:solidFill>
                  <a:srgbClr val="666666"/>
                </a:solidFill>
                <a:latin typeface="Oswald Light" pitchFamily="18"/>
              </a:rPr>
              <a:t>e-</a:t>
            </a:r>
            <a:r>
              <a:rPr lang="es-ES" sz="1800" dirty="0" err="1" smtClean="0">
                <a:solidFill>
                  <a:srgbClr val="666666"/>
                </a:solidFill>
                <a:latin typeface="Oswald Light" pitchFamily="18"/>
              </a:rPr>
              <a:t>commerce</a:t>
            </a:r>
            <a:r>
              <a:rPr lang="es-ES" sz="1800" dirty="0" smtClean="0">
                <a:solidFill>
                  <a:srgbClr val="666666"/>
                </a:solidFill>
                <a:latin typeface="Oswald Light" pitchFamily="18"/>
              </a:rPr>
              <a:t>, e-</a:t>
            </a:r>
            <a:r>
              <a:rPr lang="es-ES" sz="1800" dirty="0" err="1" smtClean="0">
                <a:solidFill>
                  <a:srgbClr val="666666"/>
                </a:solidFill>
                <a:latin typeface="Oswald Light" pitchFamily="18"/>
              </a:rPr>
              <a:t>science</a:t>
            </a:r>
            <a:r>
              <a:rPr lang="es-ES" sz="1800" dirty="0" smtClean="0">
                <a:solidFill>
                  <a:srgbClr val="666666"/>
                </a:solidFill>
                <a:latin typeface="Oswald Light" pitchFamily="18"/>
              </a:rPr>
              <a:t>, gobierno electrónico, </a:t>
            </a:r>
            <a:r>
              <a:rPr lang="es-ES" sz="1800" dirty="0">
                <a:solidFill>
                  <a:srgbClr val="666666"/>
                </a:solidFill>
                <a:latin typeface="Oswald Light" pitchFamily="18"/>
              </a:rPr>
              <a:t>internet de las cosas - amplio acceso a la información, amplia posibilidad para todos de producir información - gran optimismo</a:t>
            </a:r>
            <a:endParaRPr lang="es-ES" sz="1800" dirty="0" smtClean="0">
              <a:solidFill>
                <a:srgbClr val="666666"/>
              </a:solidFill>
              <a:latin typeface="Oswald Light" pitchFamily="18"/>
            </a:endParaRPr>
          </a:p>
          <a:p>
            <a:pPr marL="343080" lvl="0" indent="-343080">
              <a:buFont typeface="Courier New" pitchFamily="49"/>
              <a:buChar char="o"/>
            </a:pPr>
            <a:r>
              <a:rPr lang="es-ES" sz="1800" dirty="0">
                <a:solidFill>
                  <a:srgbClr val="666666"/>
                </a:solidFill>
                <a:latin typeface="Oswald Light" pitchFamily="18"/>
              </a:rPr>
              <a:t>Pero también: concentración en pocos servicios, injusticia epistémica, capitalismo de vigilancia, sociedad de </a:t>
            </a:r>
            <a:r>
              <a:rPr lang="es-ES" sz="1800" dirty="0" smtClean="0">
                <a:solidFill>
                  <a:srgbClr val="666666"/>
                </a:solidFill>
                <a:latin typeface="Oswald Light" pitchFamily="18"/>
              </a:rPr>
              <a:t>control</a:t>
            </a:r>
          </a:p>
          <a:p>
            <a:pPr marL="343080" lvl="0" indent="-343080">
              <a:buFont typeface="Courier New" pitchFamily="49"/>
              <a:buChar char="o"/>
            </a:pPr>
            <a:r>
              <a:rPr lang="es-ES" sz="1800" dirty="0">
                <a:solidFill>
                  <a:srgbClr val="666666"/>
                </a:solidFill>
                <a:latin typeface="Oswald Light" pitchFamily="18"/>
              </a:rPr>
              <a:t>Algunos datos: elección de </a:t>
            </a:r>
            <a:r>
              <a:rPr lang="es-ES" sz="1800" dirty="0" err="1">
                <a:solidFill>
                  <a:srgbClr val="666666"/>
                </a:solidFill>
                <a:latin typeface="Oswald Light" pitchFamily="18"/>
              </a:rPr>
              <a:t>Trump</a:t>
            </a:r>
            <a:r>
              <a:rPr lang="es-ES" sz="1800" dirty="0">
                <a:solidFill>
                  <a:srgbClr val="666666"/>
                </a:solidFill>
                <a:latin typeface="Oswald Light" pitchFamily="18"/>
              </a:rPr>
              <a:t> de 2016, </a:t>
            </a:r>
            <a:r>
              <a:rPr lang="es-ES" sz="1800" dirty="0" err="1">
                <a:solidFill>
                  <a:srgbClr val="666666"/>
                </a:solidFill>
                <a:latin typeface="Oswald Light" pitchFamily="18"/>
              </a:rPr>
              <a:t>Brexit</a:t>
            </a:r>
            <a:r>
              <a:rPr lang="es-ES" sz="1800" dirty="0">
                <a:solidFill>
                  <a:srgbClr val="666666"/>
                </a:solidFill>
                <a:latin typeface="Oswald Light" pitchFamily="18"/>
              </a:rPr>
              <a:t> de 2017, pandemia de </a:t>
            </a:r>
            <a:r>
              <a:rPr lang="es-ES" sz="1800" dirty="0" err="1">
                <a:solidFill>
                  <a:srgbClr val="666666"/>
                </a:solidFill>
                <a:latin typeface="Oswald Light" pitchFamily="18"/>
              </a:rPr>
              <a:t>Covid</a:t>
            </a:r>
            <a:r>
              <a:rPr lang="es-ES" sz="1800" dirty="0">
                <a:solidFill>
                  <a:srgbClr val="666666"/>
                </a:solidFill>
                <a:latin typeface="Oswald Light" pitchFamily="18"/>
              </a:rPr>
              <a:t> de 2020, invasión del Capitolio de 2021</a:t>
            </a:r>
          </a:p>
          <a:p>
            <a:pPr marL="343080" lvl="0" indent="-343080">
              <a:buFont typeface="Courier New" pitchFamily="49"/>
              <a:buChar char="o"/>
            </a:pPr>
            <a:r>
              <a:rPr lang="es-ES" sz="1800" dirty="0">
                <a:solidFill>
                  <a:srgbClr val="666666"/>
                </a:solidFill>
                <a:latin typeface="Oswald Light" pitchFamily="18"/>
              </a:rPr>
              <a:t>Negación de la ciencia: la eficacia de las mascarillas, el aislamiento social, las vacunas, los falsos tratamientos; negación del calentamiento global, tierra plana</a:t>
            </a:r>
          </a:p>
          <a:p>
            <a:pPr marL="343080" lvl="0" indent="-343080">
              <a:buFont typeface="Courier New" pitchFamily="49"/>
              <a:buChar char="o"/>
            </a:pPr>
            <a:r>
              <a:rPr lang="es-ES" sz="1800" dirty="0">
                <a:solidFill>
                  <a:srgbClr val="666666"/>
                </a:solidFill>
                <a:latin typeface="Oswald Light" pitchFamily="18"/>
              </a:rPr>
              <a:t>Grupos antidemocráticos, fascismo, xenofobia, odio, </a:t>
            </a:r>
            <a:r>
              <a:rPr lang="es-ES" sz="1800" dirty="0" err="1">
                <a:solidFill>
                  <a:srgbClr val="666666"/>
                </a:solidFill>
                <a:latin typeface="Oswald Light" pitchFamily="18"/>
              </a:rPr>
              <a:t>neonazismo</a:t>
            </a:r>
            <a:r>
              <a:rPr lang="es-ES" sz="1800" dirty="0">
                <a:solidFill>
                  <a:srgbClr val="666666"/>
                </a:solidFill>
                <a:latin typeface="Oswald Light" pitchFamily="18"/>
              </a:rPr>
              <a:t>, </a:t>
            </a:r>
            <a:r>
              <a:rPr lang="es-ES" sz="1800" dirty="0" err="1" smtClean="0">
                <a:solidFill>
                  <a:srgbClr val="666666"/>
                </a:solidFill>
                <a:latin typeface="Oswald Light" pitchFamily="18"/>
              </a:rPr>
              <a:t>supremacismo</a:t>
            </a:r>
            <a:endParaRPr lang="es-ES" sz="1800" dirty="0" smtClean="0">
              <a:solidFill>
                <a:srgbClr val="666666"/>
              </a:solidFill>
              <a:latin typeface="Oswald Light" pitchFamily="18"/>
            </a:endParaRPr>
          </a:p>
          <a:p>
            <a:pPr marL="343080" lvl="0" indent="-343080">
              <a:buFont typeface="Courier New" pitchFamily="49"/>
              <a:buChar char="o"/>
            </a:pPr>
            <a:r>
              <a:rPr lang="es-ES" sz="1800" dirty="0">
                <a:solidFill>
                  <a:srgbClr val="666666"/>
                </a:solidFill>
                <a:latin typeface="Oswald Light" pitchFamily="18"/>
              </a:rPr>
              <a:t>¿Todo esto tiene algo que ver con la información?</a:t>
            </a:r>
            <a:endParaRPr lang="es-ES" sz="1800" dirty="0" smtClean="0">
              <a:solidFill>
                <a:srgbClr val="666666"/>
              </a:solidFill>
              <a:latin typeface="Oswald Light" pitchFamily="18"/>
            </a:endParaRPr>
          </a:p>
          <a:p>
            <a:pPr marL="343080" lvl="0" indent="-343080">
              <a:buFont typeface="Courier New" pitchFamily="49"/>
              <a:buChar char="o"/>
            </a:pPr>
            <a:endParaRPr lang="es-ES" sz="1800" dirty="0" smtClean="0">
              <a:solidFill>
                <a:srgbClr val="666666"/>
              </a:solidFill>
              <a:latin typeface="Oswald Light" pitchFamily="18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_1">
            <a:extLst>
              <a:ext uri="{FF2B5EF4-FFF2-40B4-BE49-F238E27FC236}">
                <a16:creationId xmlns="" xmlns:a16="http://schemas.microsoft.com/office/drawing/2014/main" id="{02CA2511-FCD8-45C2-854D-4D8837B4785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03640" y="514633"/>
            <a:ext cx="9071280" cy="369332"/>
          </a:xfrm>
        </p:spPr>
        <p:txBody>
          <a:bodyPr anchorCtr="0">
            <a:spAutoFit/>
          </a:bodyPr>
          <a:lstStyle/>
          <a:p>
            <a:pPr lvl="0" algn="l"/>
            <a:r>
              <a:rPr lang="es-ES" sz="2400" dirty="0" smtClean="0">
                <a:solidFill>
                  <a:srgbClr val="D16E52"/>
                </a:solidFill>
                <a:latin typeface="Arial Rounded MT Bold" panose="020F0704030504030204" pitchFamily="34" charset="0"/>
              </a:rPr>
              <a:t>Sistemas expertos – la teoría de </a:t>
            </a:r>
            <a:r>
              <a:rPr lang="es-ES" sz="2400" dirty="0" err="1" smtClean="0">
                <a:solidFill>
                  <a:srgbClr val="D16E52"/>
                </a:solidFill>
                <a:latin typeface="Arial Rounded MT Bold" panose="020F0704030504030204" pitchFamily="34" charset="0"/>
              </a:rPr>
              <a:t>Giddens</a:t>
            </a:r>
            <a:endParaRPr lang="es-CR" sz="2400" dirty="0">
              <a:solidFill>
                <a:srgbClr val="D16E52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Marcador de texto 2_1">
            <a:extLst>
              <a:ext uri="{FF2B5EF4-FFF2-40B4-BE49-F238E27FC236}">
                <a16:creationId xmlns="" xmlns:a16="http://schemas.microsoft.com/office/drawing/2014/main" id="{B4FA2A50-9E91-4ADD-AD26-AE5B2DEA874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3640" y="1228277"/>
            <a:ext cx="9071280" cy="3746845"/>
          </a:xfrm>
        </p:spPr>
        <p:txBody>
          <a:bodyPr>
            <a:normAutofit/>
          </a:bodyPr>
          <a:lstStyle/>
          <a:p>
            <a:pPr marL="343080" lvl="0" indent="-343080">
              <a:lnSpc>
                <a:spcPct val="90000"/>
              </a:lnSpc>
              <a:buFont typeface="Courier New" pitchFamily="49"/>
              <a:buChar char="o"/>
            </a:pPr>
            <a:r>
              <a:rPr lang="es-ES" sz="1600" dirty="0" smtClean="0">
                <a:solidFill>
                  <a:srgbClr val="666666"/>
                </a:solidFill>
                <a:latin typeface="Oswald Light" pitchFamily="18"/>
              </a:rPr>
              <a:t>Análisis </a:t>
            </a:r>
            <a:r>
              <a:rPr lang="es-ES" sz="1600" dirty="0">
                <a:solidFill>
                  <a:srgbClr val="666666"/>
                </a:solidFill>
                <a:latin typeface="Oswald Light" pitchFamily="18"/>
              </a:rPr>
              <a:t>del desarrollo de la modernidad: el papel de los sistemas expertos en todas las esferas de la vida humana</a:t>
            </a:r>
          </a:p>
          <a:p>
            <a:pPr marL="343080" lvl="0" indent="-343080">
              <a:lnSpc>
                <a:spcPct val="90000"/>
              </a:lnSpc>
              <a:buFont typeface="Courier New" pitchFamily="49"/>
              <a:buChar char="o"/>
            </a:pPr>
            <a:r>
              <a:rPr lang="es-ES" sz="1600" dirty="0">
                <a:solidFill>
                  <a:srgbClr val="666666"/>
                </a:solidFill>
                <a:latin typeface="Oswald Light" pitchFamily="18"/>
              </a:rPr>
              <a:t>necesidad de confianza</a:t>
            </a:r>
          </a:p>
          <a:p>
            <a:pPr marL="343080" lvl="0" indent="-343080">
              <a:lnSpc>
                <a:spcPct val="90000"/>
              </a:lnSpc>
              <a:buFont typeface="Courier New" pitchFamily="49"/>
              <a:buChar char="o"/>
            </a:pPr>
            <a:r>
              <a:rPr lang="es-ES" sz="1600" dirty="0">
                <a:solidFill>
                  <a:srgbClr val="666666"/>
                </a:solidFill>
                <a:latin typeface="Oswald Light" pitchFamily="18"/>
              </a:rPr>
              <a:t>Una parte de los sistemas - los que producen conocimiento (ciencia, universidad, escuelas, periodismo)</a:t>
            </a:r>
          </a:p>
          <a:p>
            <a:pPr marL="343080" lvl="0" indent="-343080">
              <a:lnSpc>
                <a:spcPct val="90000"/>
              </a:lnSpc>
              <a:buFont typeface="Courier New" pitchFamily="49"/>
              <a:buChar char="o"/>
            </a:pPr>
            <a:r>
              <a:rPr lang="es-ES" sz="1600" dirty="0">
                <a:solidFill>
                  <a:srgbClr val="666666"/>
                </a:solidFill>
                <a:latin typeface="Oswald Light" pitchFamily="18"/>
              </a:rPr>
              <a:t>Hoy, circulación generalizada de información falsa - infodemia (término creado por la OMS en 2020</a:t>
            </a:r>
            <a:r>
              <a:rPr lang="es-ES" sz="1600" dirty="0" smtClean="0">
                <a:solidFill>
                  <a:srgbClr val="666666"/>
                </a:solidFill>
                <a:latin typeface="Oswald Light" pitchFamily="18"/>
              </a:rPr>
              <a:t>)</a:t>
            </a:r>
          </a:p>
          <a:p>
            <a:pPr marL="343080" lvl="0" indent="-343080">
              <a:lnSpc>
                <a:spcPct val="90000"/>
              </a:lnSpc>
              <a:buFont typeface="Courier New" pitchFamily="49"/>
              <a:buChar char="o"/>
            </a:pPr>
            <a:r>
              <a:rPr lang="es-ES" sz="1600" dirty="0" smtClean="0">
                <a:solidFill>
                  <a:srgbClr val="666666"/>
                </a:solidFill>
                <a:latin typeface="Oswald Light" pitchFamily="18"/>
              </a:rPr>
              <a:t>Una </a:t>
            </a:r>
            <a:r>
              <a:rPr lang="es-ES" sz="1600" dirty="0">
                <a:solidFill>
                  <a:srgbClr val="666666"/>
                </a:solidFill>
                <a:latin typeface="Oswald Light" pitchFamily="18"/>
              </a:rPr>
              <a:t>realidad en la que hay tanta información, difundida a tal velocidad, que es difícil o imposible que la gente sepa si es verdadera o </a:t>
            </a:r>
            <a:r>
              <a:rPr lang="es-ES" sz="1600" dirty="0" smtClean="0">
                <a:solidFill>
                  <a:srgbClr val="666666"/>
                </a:solidFill>
                <a:latin typeface="Oswald Light" pitchFamily="18"/>
              </a:rPr>
              <a:t>falsa</a:t>
            </a:r>
            <a:endParaRPr lang="es-ES" sz="1600" dirty="0">
              <a:solidFill>
                <a:srgbClr val="666666"/>
              </a:solidFill>
              <a:latin typeface="Oswald Light" pitchFamily="18"/>
            </a:endParaRPr>
          </a:p>
          <a:p>
            <a:pPr marL="343080" lvl="0" indent="-343080">
              <a:lnSpc>
                <a:spcPct val="90000"/>
              </a:lnSpc>
              <a:buFont typeface="Courier New" pitchFamily="49"/>
              <a:buChar char="o"/>
            </a:pPr>
            <a:r>
              <a:rPr lang="es-ES" sz="1600" dirty="0">
                <a:solidFill>
                  <a:srgbClr val="666666"/>
                </a:solidFill>
                <a:latin typeface="Oswald Light" pitchFamily="18"/>
              </a:rPr>
              <a:t>Estas son nuevas condiciones que interfieren totalmente en la forma de producir, circular, usar la información y decidir qué conservar, qué difundir, una realidad en la que hay tanta información, difundida a tal velocidad, que es difícil o imposible que la gente sepa si es verdadera o falsa.</a:t>
            </a:r>
          </a:p>
          <a:p>
            <a:pPr marL="343080" lvl="0" indent="-343080">
              <a:lnSpc>
                <a:spcPct val="90000"/>
              </a:lnSpc>
              <a:buFont typeface="Courier New" pitchFamily="49"/>
              <a:buChar char="o"/>
            </a:pPr>
            <a:r>
              <a:rPr lang="es-ES" sz="1600" dirty="0">
                <a:solidFill>
                  <a:srgbClr val="666666"/>
                </a:solidFill>
                <a:latin typeface="Oswald Light" pitchFamily="18"/>
              </a:rPr>
              <a:t>Estas son nuevas condiciones que interfieren totalmente en la forma de producir, circular, usar la información y decidir qué conservar, qué difundir, qué usar para tomar decisiones.</a:t>
            </a:r>
            <a:endParaRPr lang="es-ES" sz="1600" dirty="0" smtClean="0">
              <a:solidFill>
                <a:srgbClr val="666666"/>
              </a:solidFill>
              <a:latin typeface="Oswald Light" pitchFamily="18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_1">
            <a:extLst>
              <a:ext uri="{FF2B5EF4-FFF2-40B4-BE49-F238E27FC236}">
                <a16:creationId xmlns="" xmlns:a16="http://schemas.microsoft.com/office/drawing/2014/main" id="{02CA2511-FCD8-45C2-854D-4D8837B4785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03640" y="514633"/>
            <a:ext cx="9071280" cy="369332"/>
          </a:xfrm>
        </p:spPr>
        <p:txBody>
          <a:bodyPr anchorCtr="0">
            <a:spAutoFit/>
          </a:bodyPr>
          <a:lstStyle/>
          <a:p>
            <a:pPr lvl="0" algn="l"/>
            <a:r>
              <a:rPr lang="es-ES" sz="2400" dirty="0">
                <a:solidFill>
                  <a:srgbClr val="D16E52"/>
                </a:solidFill>
                <a:latin typeface="Arial Rounded MT Bold" panose="020F0704030504030204" pitchFamily="34" charset="0"/>
              </a:rPr>
              <a:t>La red conceptual</a:t>
            </a:r>
            <a:endParaRPr lang="es-CR" sz="2400" dirty="0">
              <a:solidFill>
                <a:srgbClr val="D16E52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Marcador de texto 2_1">
            <a:extLst>
              <a:ext uri="{FF2B5EF4-FFF2-40B4-BE49-F238E27FC236}">
                <a16:creationId xmlns="" xmlns:a16="http://schemas.microsoft.com/office/drawing/2014/main" id="{B4FA2A50-9E91-4ADD-AD26-AE5B2DEA874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3640" y="1228277"/>
            <a:ext cx="9071280" cy="4228626"/>
          </a:xfrm>
        </p:spPr>
        <p:txBody>
          <a:bodyPr>
            <a:normAutofit fontScale="92500" lnSpcReduction="10000"/>
          </a:bodyPr>
          <a:lstStyle/>
          <a:p>
            <a:pPr marL="343080" lvl="0" indent="-343080">
              <a:lnSpc>
                <a:spcPct val="90000"/>
              </a:lnSpc>
              <a:buFont typeface="Courier New" pitchFamily="49"/>
              <a:buChar char="o"/>
            </a:pPr>
            <a:r>
              <a:rPr lang="es-ES" sz="1600" dirty="0">
                <a:solidFill>
                  <a:srgbClr val="666666"/>
                </a:solidFill>
                <a:latin typeface="Oswald Light" pitchFamily="18"/>
              </a:rPr>
              <a:t>1. </a:t>
            </a:r>
            <a:r>
              <a:rPr lang="es-ES" sz="1600" dirty="0" smtClean="0">
                <a:solidFill>
                  <a:srgbClr val="666666"/>
                </a:solidFill>
                <a:latin typeface="Oswald Light" pitchFamily="18"/>
              </a:rPr>
              <a:t>Prácticas </a:t>
            </a:r>
            <a:r>
              <a:rPr lang="es-ES" sz="1600" dirty="0">
                <a:solidFill>
                  <a:srgbClr val="666666"/>
                </a:solidFill>
                <a:latin typeface="Oswald Light" pitchFamily="18"/>
              </a:rPr>
              <a:t>que reconocen la legitimidad de las modernas instituciones de conocimiento de la </a:t>
            </a:r>
            <a:r>
              <a:rPr lang="es-ES" sz="1600" dirty="0" smtClean="0">
                <a:solidFill>
                  <a:srgbClr val="666666"/>
                </a:solidFill>
                <a:latin typeface="Oswald Light" pitchFamily="18"/>
              </a:rPr>
              <a:t>realidad</a:t>
            </a:r>
          </a:p>
          <a:p>
            <a:pPr marL="343080" lvl="0" indent="-343080">
              <a:lnSpc>
                <a:spcPct val="90000"/>
              </a:lnSpc>
              <a:buFont typeface="Courier New" pitchFamily="49"/>
              <a:buChar char="o"/>
            </a:pPr>
            <a:r>
              <a:rPr lang="es-ES" sz="1600" dirty="0" smtClean="0">
                <a:solidFill>
                  <a:srgbClr val="666666"/>
                </a:solidFill>
                <a:latin typeface="Oswald Light" pitchFamily="18"/>
              </a:rPr>
              <a:t>1.1. </a:t>
            </a:r>
            <a:r>
              <a:rPr lang="es-ES" sz="1600" dirty="0" err="1" smtClean="0">
                <a:solidFill>
                  <a:srgbClr val="666666"/>
                </a:solidFill>
                <a:latin typeface="Oswald Light" pitchFamily="18"/>
              </a:rPr>
              <a:t>Fake</a:t>
            </a:r>
            <a:r>
              <a:rPr lang="es-ES" sz="1600" dirty="0" smtClean="0">
                <a:solidFill>
                  <a:srgbClr val="666666"/>
                </a:solidFill>
                <a:latin typeface="Oswald Light" pitchFamily="18"/>
              </a:rPr>
              <a:t> </a:t>
            </a:r>
            <a:r>
              <a:rPr lang="es-ES" sz="1600" dirty="0" err="1" smtClean="0">
                <a:solidFill>
                  <a:srgbClr val="666666"/>
                </a:solidFill>
                <a:latin typeface="Oswald Light" pitchFamily="18"/>
              </a:rPr>
              <a:t>news</a:t>
            </a:r>
            <a:endParaRPr lang="es-ES" sz="1600" dirty="0" smtClean="0">
              <a:solidFill>
                <a:srgbClr val="666666"/>
              </a:solidFill>
              <a:latin typeface="Oswald Light" pitchFamily="18"/>
            </a:endParaRPr>
          </a:p>
          <a:p>
            <a:pPr marL="343080" lvl="0" indent="-343080">
              <a:lnSpc>
                <a:spcPct val="90000"/>
              </a:lnSpc>
              <a:buFont typeface="Courier New" pitchFamily="49"/>
              <a:buChar char="o"/>
            </a:pPr>
            <a:r>
              <a:rPr lang="es-ES" sz="1600" dirty="0" smtClean="0">
                <a:solidFill>
                  <a:srgbClr val="666666"/>
                </a:solidFill>
                <a:latin typeface="Oswald Light" pitchFamily="18"/>
              </a:rPr>
              <a:t>1.2. </a:t>
            </a:r>
            <a:r>
              <a:rPr lang="es-ES" sz="1600" dirty="0" err="1" smtClean="0">
                <a:solidFill>
                  <a:srgbClr val="666666"/>
                </a:solidFill>
                <a:latin typeface="Oswald Light" pitchFamily="18"/>
              </a:rPr>
              <a:t>Fake</a:t>
            </a:r>
            <a:r>
              <a:rPr lang="es-ES" sz="1600" dirty="0" smtClean="0">
                <a:solidFill>
                  <a:srgbClr val="666666"/>
                </a:solidFill>
                <a:latin typeface="Oswald Light" pitchFamily="18"/>
              </a:rPr>
              <a:t> </a:t>
            </a:r>
            <a:r>
              <a:rPr lang="es-ES" sz="1600" dirty="0" err="1" smtClean="0">
                <a:solidFill>
                  <a:srgbClr val="666666"/>
                </a:solidFill>
                <a:latin typeface="Oswald Light" pitchFamily="18"/>
              </a:rPr>
              <a:t>science</a:t>
            </a:r>
            <a:endParaRPr lang="es-ES" sz="1600" dirty="0" smtClean="0">
              <a:solidFill>
                <a:srgbClr val="666666"/>
              </a:solidFill>
              <a:latin typeface="Oswald Light" pitchFamily="18"/>
            </a:endParaRPr>
          </a:p>
          <a:p>
            <a:pPr marL="343080" lvl="0" indent="-343080">
              <a:lnSpc>
                <a:spcPct val="90000"/>
              </a:lnSpc>
              <a:buFont typeface="Courier New" pitchFamily="49"/>
              <a:buChar char="o"/>
            </a:pPr>
            <a:r>
              <a:rPr lang="es-ES" sz="1600" dirty="0" smtClean="0">
                <a:solidFill>
                  <a:srgbClr val="666666"/>
                </a:solidFill>
                <a:latin typeface="Oswald Light" pitchFamily="18"/>
              </a:rPr>
              <a:t>1.3. </a:t>
            </a:r>
            <a:r>
              <a:rPr lang="es-ES" sz="1600" dirty="0" err="1" smtClean="0">
                <a:solidFill>
                  <a:srgbClr val="666666"/>
                </a:solidFill>
                <a:latin typeface="Oswald Light" pitchFamily="18"/>
              </a:rPr>
              <a:t>Clickbait</a:t>
            </a:r>
            <a:r>
              <a:rPr lang="es-ES" sz="1600" dirty="0">
                <a:solidFill>
                  <a:srgbClr val="666666"/>
                </a:solidFill>
                <a:latin typeface="Oswald Light" pitchFamily="18"/>
              </a:rPr>
              <a:t> - fenómeno </a:t>
            </a:r>
            <a:r>
              <a:rPr lang="es-ES" sz="1600" dirty="0" smtClean="0">
                <a:solidFill>
                  <a:srgbClr val="666666"/>
                </a:solidFill>
                <a:latin typeface="Oswald Light" pitchFamily="18"/>
              </a:rPr>
              <a:t>asociado</a:t>
            </a:r>
          </a:p>
          <a:p>
            <a:pPr marL="343080" lvl="0" indent="-343080">
              <a:lnSpc>
                <a:spcPct val="90000"/>
              </a:lnSpc>
              <a:buFont typeface="Courier New" pitchFamily="49"/>
              <a:buChar char="o"/>
            </a:pPr>
            <a:r>
              <a:rPr lang="es-ES" sz="1600" dirty="0" smtClean="0">
                <a:solidFill>
                  <a:srgbClr val="666666"/>
                </a:solidFill>
                <a:latin typeface="Oswald Light" pitchFamily="18"/>
              </a:rPr>
              <a:t>2</a:t>
            </a:r>
            <a:r>
              <a:rPr lang="es-ES" sz="1600" dirty="0">
                <a:solidFill>
                  <a:srgbClr val="666666"/>
                </a:solidFill>
                <a:latin typeface="Oswald Light" pitchFamily="18"/>
              </a:rPr>
              <a:t>. </a:t>
            </a:r>
            <a:r>
              <a:rPr lang="es-ES" sz="1600" dirty="0" smtClean="0">
                <a:solidFill>
                  <a:srgbClr val="666666"/>
                </a:solidFill>
                <a:latin typeface="Oswald Light" pitchFamily="18"/>
              </a:rPr>
              <a:t>Acciones </a:t>
            </a:r>
            <a:r>
              <a:rPr lang="es-ES" sz="1600" dirty="0">
                <a:solidFill>
                  <a:srgbClr val="666666"/>
                </a:solidFill>
                <a:latin typeface="Oswald Light" pitchFamily="18"/>
              </a:rPr>
              <a:t>para destruir la legitimidad de las instituciones </a:t>
            </a:r>
            <a:r>
              <a:rPr lang="es-ES" sz="1600" dirty="0" smtClean="0">
                <a:solidFill>
                  <a:srgbClr val="666666"/>
                </a:solidFill>
                <a:latin typeface="Oswald Light" pitchFamily="18"/>
              </a:rPr>
              <a:t>modernas</a:t>
            </a:r>
          </a:p>
          <a:p>
            <a:pPr marL="343080" lvl="0" indent="-343080">
              <a:lnSpc>
                <a:spcPct val="90000"/>
              </a:lnSpc>
              <a:buFont typeface="Courier New" pitchFamily="49"/>
              <a:buChar char="o"/>
            </a:pPr>
            <a:r>
              <a:rPr lang="es-ES" sz="1600" dirty="0" smtClean="0">
                <a:solidFill>
                  <a:srgbClr val="666666"/>
                </a:solidFill>
                <a:latin typeface="Oswald Light" pitchFamily="18"/>
              </a:rPr>
              <a:t>2.1. Testigo falso – </a:t>
            </a:r>
            <a:r>
              <a:rPr lang="es-ES" sz="1600" dirty="0" err="1" smtClean="0">
                <a:solidFill>
                  <a:srgbClr val="666666"/>
                </a:solidFill>
                <a:latin typeface="Oswald Light" pitchFamily="18"/>
              </a:rPr>
              <a:t>cuñadismo</a:t>
            </a:r>
            <a:r>
              <a:rPr lang="es-ES" sz="1600" dirty="0" smtClean="0">
                <a:solidFill>
                  <a:srgbClr val="666666"/>
                </a:solidFill>
                <a:latin typeface="Oswald Light" pitchFamily="18"/>
              </a:rPr>
              <a:t>, </a:t>
            </a:r>
            <a:r>
              <a:rPr lang="es-ES" sz="1600" dirty="0" err="1" smtClean="0">
                <a:solidFill>
                  <a:srgbClr val="666666"/>
                </a:solidFill>
                <a:latin typeface="Oswald Light" pitchFamily="18"/>
              </a:rPr>
              <a:t>bullshit</a:t>
            </a:r>
            <a:endParaRPr lang="es-ES" sz="1600" dirty="0" smtClean="0">
              <a:solidFill>
                <a:srgbClr val="666666"/>
              </a:solidFill>
              <a:latin typeface="Oswald Light" pitchFamily="18"/>
            </a:endParaRPr>
          </a:p>
          <a:p>
            <a:pPr marL="343080" lvl="0" indent="-343080">
              <a:lnSpc>
                <a:spcPct val="90000"/>
              </a:lnSpc>
              <a:buFont typeface="Courier New" pitchFamily="49"/>
              <a:buChar char="o"/>
            </a:pPr>
            <a:r>
              <a:rPr lang="es-ES" sz="1600" dirty="0" smtClean="0">
                <a:solidFill>
                  <a:srgbClr val="666666"/>
                </a:solidFill>
                <a:latin typeface="Oswald Light" pitchFamily="18"/>
              </a:rPr>
              <a:t>2.2. Contra los especialistas, falsa equivalencia “desintermediación” – fenómeno asociado</a:t>
            </a:r>
          </a:p>
          <a:p>
            <a:pPr marL="343080" lvl="0" indent="-343080">
              <a:lnSpc>
                <a:spcPct val="90000"/>
              </a:lnSpc>
              <a:buFont typeface="Courier New" pitchFamily="49"/>
              <a:buChar char="o"/>
            </a:pPr>
            <a:r>
              <a:rPr lang="es-ES" sz="1600" dirty="0" smtClean="0">
                <a:solidFill>
                  <a:srgbClr val="666666"/>
                </a:solidFill>
                <a:latin typeface="Oswald Light" pitchFamily="18"/>
              </a:rPr>
              <a:t>2.3. Teorías de conspiración</a:t>
            </a:r>
          </a:p>
          <a:p>
            <a:pPr marL="343080" lvl="0" indent="-343080">
              <a:lnSpc>
                <a:spcPct val="90000"/>
              </a:lnSpc>
              <a:buFont typeface="Courier New" pitchFamily="49"/>
              <a:buChar char="o"/>
            </a:pPr>
            <a:r>
              <a:rPr lang="es-ES" sz="1600" dirty="0">
                <a:solidFill>
                  <a:srgbClr val="666666"/>
                </a:solidFill>
                <a:latin typeface="Oswald Light" pitchFamily="18"/>
              </a:rPr>
              <a:t>2.4. El discurso del odio </a:t>
            </a:r>
            <a:endParaRPr lang="es-ES" sz="1600" dirty="0" smtClean="0">
              <a:solidFill>
                <a:srgbClr val="666666"/>
              </a:solidFill>
              <a:latin typeface="Oswald Light" pitchFamily="18"/>
            </a:endParaRPr>
          </a:p>
          <a:p>
            <a:pPr marL="343080" lvl="0" indent="-343080">
              <a:lnSpc>
                <a:spcPct val="90000"/>
              </a:lnSpc>
              <a:buFont typeface="Courier New" pitchFamily="49"/>
              <a:buChar char="o"/>
            </a:pPr>
            <a:r>
              <a:rPr lang="es-ES" sz="1600" dirty="0" smtClean="0">
                <a:solidFill>
                  <a:srgbClr val="666666"/>
                </a:solidFill>
                <a:latin typeface="Oswald Light" pitchFamily="18"/>
              </a:rPr>
              <a:t>3. El contexto</a:t>
            </a:r>
          </a:p>
          <a:p>
            <a:pPr marL="343080" lvl="0" indent="-343080">
              <a:lnSpc>
                <a:spcPct val="90000"/>
              </a:lnSpc>
              <a:buFont typeface="Courier New" pitchFamily="49"/>
              <a:buChar char="o"/>
            </a:pPr>
            <a:r>
              <a:rPr lang="es-ES" sz="1600" dirty="0" smtClean="0">
                <a:solidFill>
                  <a:srgbClr val="666666"/>
                </a:solidFill>
                <a:latin typeface="Oswald Light" pitchFamily="18"/>
              </a:rPr>
              <a:t>3.1. La desinformación</a:t>
            </a:r>
          </a:p>
          <a:p>
            <a:pPr marL="343080" lvl="0" indent="-343080">
              <a:lnSpc>
                <a:spcPct val="90000"/>
              </a:lnSpc>
              <a:buFont typeface="Courier New" pitchFamily="49"/>
              <a:buChar char="o"/>
            </a:pPr>
            <a:r>
              <a:rPr lang="es-ES" sz="1600" dirty="0" smtClean="0">
                <a:solidFill>
                  <a:srgbClr val="666666"/>
                </a:solidFill>
                <a:latin typeface="Oswald Light" pitchFamily="18"/>
              </a:rPr>
              <a:t>3.2. La </a:t>
            </a:r>
            <a:r>
              <a:rPr lang="es-ES" sz="1600" dirty="0" err="1" smtClean="0">
                <a:solidFill>
                  <a:srgbClr val="666666"/>
                </a:solidFill>
                <a:latin typeface="Oswald Light" pitchFamily="18"/>
              </a:rPr>
              <a:t>posverdad</a:t>
            </a:r>
            <a:endParaRPr lang="es-ES" sz="1600" dirty="0" smtClean="0">
              <a:solidFill>
                <a:srgbClr val="666666"/>
              </a:solidFill>
              <a:latin typeface="Oswald Light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27131251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_1">
            <a:extLst>
              <a:ext uri="{FF2B5EF4-FFF2-40B4-BE49-F238E27FC236}">
                <a16:creationId xmlns="" xmlns:a16="http://schemas.microsoft.com/office/drawing/2014/main" id="{02CA2511-FCD8-45C2-854D-4D8837B4785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03640" y="514633"/>
            <a:ext cx="9071280" cy="369332"/>
          </a:xfrm>
        </p:spPr>
        <p:txBody>
          <a:bodyPr anchorCtr="0">
            <a:spAutoFit/>
          </a:bodyPr>
          <a:lstStyle/>
          <a:p>
            <a:pPr lvl="0" algn="l"/>
            <a:r>
              <a:rPr lang="es-ES" sz="2400" dirty="0">
                <a:solidFill>
                  <a:srgbClr val="D16E52"/>
                </a:solidFill>
                <a:latin typeface="Arial Rounded MT Bold" panose="020F0704030504030204" pitchFamily="34" charset="0"/>
              </a:rPr>
              <a:t>El fenómeno informativo</a:t>
            </a:r>
            <a:endParaRPr lang="es-CR" sz="2400" dirty="0">
              <a:solidFill>
                <a:srgbClr val="D16E52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Marcador de texto 2_1">
            <a:extLst>
              <a:ext uri="{FF2B5EF4-FFF2-40B4-BE49-F238E27FC236}">
                <a16:creationId xmlns="" xmlns:a16="http://schemas.microsoft.com/office/drawing/2014/main" id="{B4FA2A50-9E91-4ADD-AD26-AE5B2DEA874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3640" y="1228277"/>
            <a:ext cx="9071280" cy="3746845"/>
          </a:xfrm>
        </p:spPr>
        <p:txBody>
          <a:bodyPr>
            <a:normAutofit/>
          </a:bodyPr>
          <a:lstStyle/>
          <a:p>
            <a:pPr marL="343080" lvl="0" indent="-343080">
              <a:lnSpc>
                <a:spcPct val="90000"/>
              </a:lnSpc>
              <a:buFont typeface="Courier New" pitchFamily="49"/>
              <a:buChar char="o"/>
            </a:pPr>
            <a:r>
              <a:rPr lang="es-ES" sz="1600" dirty="0">
                <a:solidFill>
                  <a:srgbClr val="666666"/>
                </a:solidFill>
                <a:latin typeface="Oswald Light" pitchFamily="18"/>
              </a:rPr>
              <a:t>a) Dimensión física – lógica de funcionamiento de los motores de búsqueda y algoritmos de redes sociales – extremadamente personalizados, comodidad, dan lo que la gente quiere cada vez más – efecto </a:t>
            </a:r>
            <a:r>
              <a:rPr lang="es-ES" sz="1600" dirty="0" smtClean="0">
                <a:solidFill>
                  <a:srgbClr val="666666"/>
                </a:solidFill>
                <a:latin typeface="Oswald Light" pitchFamily="18"/>
              </a:rPr>
              <a:t>burbuja</a:t>
            </a:r>
          </a:p>
          <a:p>
            <a:pPr marL="343080" lvl="0" indent="-343080">
              <a:lnSpc>
                <a:spcPct val="90000"/>
              </a:lnSpc>
              <a:buFont typeface="Courier New" pitchFamily="49"/>
              <a:buChar char="o"/>
            </a:pPr>
            <a:r>
              <a:rPr lang="es-ES" sz="1600" dirty="0">
                <a:solidFill>
                  <a:srgbClr val="666666"/>
                </a:solidFill>
                <a:latin typeface="Oswald Light" pitchFamily="18"/>
              </a:rPr>
              <a:t>b) Dimensión cognitiva - sesgo cognitivo, disonancia </a:t>
            </a:r>
            <a:r>
              <a:rPr lang="es-ES" sz="1600" dirty="0" smtClean="0">
                <a:solidFill>
                  <a:srgbClr val="666666"/>
                </a:solidFill>
                <a:latin typeface="Oswald Light" pitchFamily="18"/>
              </a:rPr>
              <a:t>cognitiva</a:t>
            </a:r>
          </a:p>
          <a:p>
            <a:pPr marL="343080" lvl="0" indent="-343080">
              <a:lnSpc>
                <a:spcPct val="90000"/>
              </a:lnSpc>
              <a:buFont typeface="Courier New" pitchFamily="49"/>
              <a:buChar char="o"/>
            </a:pPr>
            <a:r>
              <a:rPr lang="es-ES" sz="1600" dirty="0">
                <a:solidFill>
                  <a:srgbClr val="666666"/>
                </a:solidFill>
                <a:latin typeface="Oswald Light" pitchFamily="18"/>
              </a:rPr>
              <a:t>c) Dimensión sociocultural - cultura de la </a:t>
            </a:r>
            <a:r>
              <a:rPr lang="es-ES" sz="1600" dirty="0" err="1">
                <a:solidFill>
                  <a:srgbClr val="666666"/>
                </a:solidFill>
                <a:latin typeface="Oswald Light" pitchFamily="18"/>
              </a:rPr>
              <a:t>posverdad</a:t>
            </a:r>
            <a:r>
              <a:rPr lang="es-ES" sz="1600" dirty="0">
                <a:solidFill>
                  <a:srgbClr val="666666"/>
                </a:solidFill>
                <a:latin typeface="Oswald Light" pitchFamily="18"/>
              </a:rPr>
              <a:t>, desvalorización de la verdad como valor, </a:t>
            </a:r>
            <a:r>
              <a:rPr lang="es-ES" sz="1600" dirty="0" smtClean="0">
                <a:solidFill>
                  <a:srgbClr val="666666"/>
                </a:solidFill>
                <a:latin typeface="Oswald Light" pitchFamily="18"/>
              </a:rPr>
              <a:t>desdén</a:t>
            </a:r>
          </a:p>
          <a:p>
            <a:pPr marL="343080" lvl="0" indent="-343080">
              <a:lnSpc>
                <a:spcPct val="90000"/>
              </a:lnSpc>
              <a:buFont typeface="Courier New" pitchFamily="49"/>
              <a:buChar char="o"/>
            </a:pPr>
            <a:endParaRPr lang="es-ES" sz="1600" dirty="0" smtClean="0">
              <a:solidFill>
                <a:srgbClr val="666666"/>
              </a:solidFill>
              <a:latin typeface="Oswald Light" pitchFamily="18"/>
            </a:endParaRPr>
          </a:p>
          <a:p>
            <a:pPr marL="343080" lvl="0" indent="-343080">
              <a:lnSpc>
                <a:spcPct val="90000"/>
              </a:lnSpc>
              <a:buFont typeface="Courier New" pitchFamily="49"/>
              <a:buChar char="o"/>
            </a:pPr>
            <a:r>
              <a:rPr lang="es-ES" sz="1600" dirty="0" smtClean="0">
                <a:solidFill>
                  <a:srgbClr val="666666"/>
                </a:solidFill>
                <a:latin typeface="Oswald Light" pitchFamily="18"/>
              </a:rPr>
              <a:t>Algunas acciones</a:t>
            </a:r>
            <a:r>
              <a:rPr lang="es-ES" sz="1600" dirty="0">
                <a:solidFill>
                  <a:srgbClr val="666666"/>
                </a:solidFill>
                <a:latin typeface="Oswald Light" pitchFamily="18"/>
              </a:rPr>
              <a:t>: competencia crítica en información o alfabetización digital, creación de mecanismos para certificar la veracidad y calidad de la información, construcción de mecanismos de rendición de cuentas por delitos cometidos a través de información falsa, aumento de la visibilidad y circulación de los servicios de verificación, y movilización de estrategias para la clarificación de burbujas y para su “</a:t>
            </a:r>
            <a:r>
              <a:rPr lang="es-ES" sz="1600" dirty="0" smtClean="0">
                <a:solidFill>
                  <a:srgbClr val="666666"/>
                </a:solidFill>
                <a:latin typeface="Oswald Light" pitchFamily="18"/>
              </a:rPr>
              <a:t>perforación”</a:t>
            </a:r>
          </a:p>
        </p:txBody>
      </p:sp>
    </p:spTree>
    <p:extLst>
      <p:ext uri="{BB962C8B-B14F-4D97-AF65-F5344CB8AC3E}">
        <p14:creationId xmlns:p14="http://schemas.microsoft.com/office/powerpoint/2010/main" val="586387535"/>
      </p:ext>
    </p:extLst>
  </p:cSld>
  <p:clrMapOvr>
    <a:masterClrMapping/>
  </p:clrMapOvr>
</p:sld>
</file>

<file path=ppt/theme/theme1.xml><?xml version="1.0" encoding="utf-8"?>
<a:theme xmlns:a="http://schemas.openxmlformats.org/drawingml/2006/main" name="Predetermin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</TotalTime>
  <Words>1118</Words>
  <Application>Microsoft Office PowerPoint</Application>
  <PresentationFormat>Personalizar</PresentationFormat>
  <Paragraphs>93</Paragraphs>
  <Slides>12</Slides>
  <Notes>12</Notes>
  <HiddenSlides>0</HiddenSlides>
  <MMClips>0</MMClips>
  <ScaleCrop>false</ScaleCrop>
  <HeadingPairs>
    <vt:vector size="6" baseType="variant">
      <vt:variant>
        <vt:lpstr>Fontes usadas</vt:lpstr>
      </vt:variant>
      <vt:variant>
        <vt:i4>12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25" baseType="lpstr">
      <vt:lpstr>Microsoft YaHei</vt:lpstr>
      <vt:lpstr>Arial</vt:lpstr>
      <vt:lpstr>Arial Rounded MT Bold</vt:lpstr>
      <vt:lpstr>Calibri</vt:lpstr>
      <vt:lpstr>Courier New</vt:lpstr>
      <vt:lpstr>Liberation Sans</vt:lpstr>
      <vt:lpstr>Liberation Serif</vt:lpstr>
      <vt:lpstr>Lucida Sans</vt:lpstr>
      <vt:lpstr>Oswald Light</vt:lpstr>
      <vt:lpstr>Segoe UI</vt:lpstr>
      <vt:lpstr>StarSymbol</vt:lpstr>
      <vt:lpstr>Tahoma</vt:lpstr>
      <vt:lpstr>Predeterminado</vt:lpstr>
      <vt:lpstr>Apresentação do PowerPoint</vt:lpstr>
      <vt:lpstr>Apresentação do PowerPoint</vt:lpstr>
      <vt:lpstr>Introducción</vt:lpstr>
      <vt:lpstr>Introducción</vt:lpstr>
      <vt:lpstr>Introducción</vt:lpstr>
      <vt:lpstr>El momento actual</vt:lpstr>
      <vt:lpstr>Sistemas expertos – la teoría de Giddens</vt:lpstr>
      <vt:lpstr>La red conceptual</vt:lpstr>
      <vt:lpstr>El fenómeno informativo</vt:lpstr>
      <vt:lpstr>El reto actual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Jairo</dc:creator>
  <cp:lastModifiedBy>user</cp:lastModifiedBy>
  <cp:revision>20</cp:revision>
  <dcterms:created xsi:type="dcterms:W3CDTF">2020-09-03T11:12:01Z</dcterms:created>
  <dcterms:modified xsi:type="dcterms:W3CDTF">2022-10-20T21:15:10Z</dcterms:modified>
</cp:coreProperties>
</file>