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0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9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32D6C3-9429-4142-8EE6-A93EE1E361B3}" v="8" dt="2026-05-24T15:55:00.909"/>
  </p1510:revLst>
</p1510:revInfo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os Araújo" userId="5864ef1b1b6f3a8c" providerId="LiveId" clId="{848482CA-11CB-427E-AE97-68E32F5CB4BF}"/>
    <pc:docChg chg="custSel modSld">
      <pc:chgData name="Carlos Araújo" userId="5864ef1b1b6f3a8c" providerId="LiveId" clId="{848482CA-11CB-427E-AE97-68E32F5CB4BF}" dt="2026-05-24T15:55:00.909" v="70" actId="1076"/>
      <pc:docMkLst>
        <pc:docMk/>
      </pc:docMkLst>
      <pc:sldChg chg="modSp mod">
        <pc:chgData name="Carlos Araújo" userId="5864ef1b1b6f3a8c" providerId="LiveId" clId="{848482CA-11CB-427E-AE97-68E32F5CB4BF}" dt="2026-05-24T15:53:24.117" v="21" actId="6549"/>
        <pc:sldMkLst>
          <pc:docMk/>
          <pc:sldMk cId="4191568699" sldId="265"/>
        </pc:sldMkLst>
        <pc:spChg chg="mod">
          <ac:chgData name="Carlos Araújo" userId="5864ef1b1b6f3a8c" providerId="LiveId" clId="{848482CA-11CB-427E-AE97-68E32F5CB4BF}" dt="2026-05-24T15:53:24.117" v="21" actId="6549"/>
          <ac:spMkLst>
            <pc:docMk/>
            <pc:sldMk cId="4191568699" sldId="265"/>
            <ac:spMk id="2" creationId="{0B840809-A84F-DA93-C22B-FAA75435FC08}"/>
          </ac:spMkLst>
        </pc:spChg>
        <pc:spChg chg="mod">
          <ac:chgData name="Carlos Araújo" userId="5864ef1b1b6f3a8c" providerId="LiveId" clId="{848482CA-11CB-427E-AE97-68E32F5CB4BF}" dt="2026-05-24T15:52:40.157" v="18" actId="6549"/>
          <ac:spMkLst>
            <pc:docMk/>
            <pc:sldMk cId="4191568699" sldId="265"/>
            <ac:spMk id="3" creationId="{6E4E65E7-8A1B-380C-0B1D-122FC6A2046F}"/>
          </ac:spMkLst>
        </pc:spChg>
      </pc:sldChg>
      <pc:sldChg chg="addSp delSp modSp mod">
        <pc:chgData name="Carlos Araújo" userId="5864ef1b1b6f3a8c" providerId="LiveId" clId="{848482CA-11CB-427E-AE97-68E32F5CB4BF}" dt="2026-05-24T15:55:00.909" v="70" actId="1076"/>
        <pc:sldMkLst>
          <pc:docMk/>
          <pc:sldMk cId="114261885" sldId="268"/>
        </pc:sldMkLst>
        <pc:spChg chg="del">
          <ac:chgData name="Carlos Araújo" userId="5864ef1b1b6f3a8c" providerId="LiveId" clId="{848482CA-11CB-427E-AE97-68E32F5CB4BF}" dt="2026-05-24T15:53:54.865" v="23" actId="478"/>
          <ac:spMkLst>
            <pc:docMk/>
            <pc:sldMk cId="114261885" sldId="268"/>
            <ac:spMk id="16" creationId="{DC1A85CF-C292-E2D6-F680-07478D898B77}"/>
          </ac:spMkLst>
        </pc:spChg>
        <pc:spChg chg="del">
          <ac:chgData name="Carlos Araújo" userId="5864ef1b1b6f3a8c" providerId="LiveId" clId="{848482CA-11CB-427E-AE97-68E32F5CB4BF}" dt="2026-05-24T15:53:57.056" v="24" actId="478"/>
          <ac:spMkLst>
            <pc:docMk/>
            <pc:sldMk cId="114261885" sldId="268"/>
            <ac:spMk id="17" creationId="{08B0F651-4F26-6773-FC82-A8F68A2E1077}"/>
          </ac:spMkLst>
        </pc:spChg>
        <pc:spChg chg="mod">
          <ac:chgData name="Carlos Araújo" userId="5864ef1b1b6f3a8c" providerId="LiveId" clId="{848482CA-11CB-427E-AE97-68E32F5CB4BF}" dt="2026-05-24T15:54:00.897" v="25" actId="1076"/>
          <ac:spMkLst>
            <pc:docMk/>
            <pc:sldMk cId="114261885" sldId="268"/>
            <ac:spMk id="23" creationId="{0FC1F292-962B-82CE-8F0A-9B8F0E93E4C4}"/>
          </ac:spMkLst>
        </pc:spChg>
        <pc:spChg chg="add mod">
          <ac:chgData name="Carlos Araújo" userId="5864ef1b1b6f3a8c" providerId="LiveId" clId="{848482CA-11CB-427E-AE97-68E32F5CB4BF}" dt="2026-05-24T15:54:25.947" v="63" actId="14100"/>
          <ac:spMkLst>
            <pc:docMk/>
            <pc:sldMk cId="114261885" sldId="268"/>
            <ac:spMk id="27" creationId="{517B30F3-B83B-EC0D-37D0-80ACD5EC0BBB}"/>
          </ac:spMkLst>
        </pc:spChg>
        <pc:picChg chg="mod">
          <ac:chgData name="Carlos Araújo" userId="5864ef1b1b6f3a8c" providerId="LiveId" clId="{848482CA-11CB-427E-AE97-68E32F5CB4BF}" dt="2026-05-24T15:54:55.876" v="69" actId="1076"/>
          <ac:picMkLst>
            <pc:docMk/>
            <pc:sldMk cId="114261885" sldId="268"/>
            <ac:picMk id="21" creationId="{E54585FA-F269-7B92-7592-D8C147981B1D}"/>
          </ac:picMkLst>
        </pc:picChg>
        <pc:picChg chg="mod">
          <ac:chgData name="Carlos Araújo" userId="5864ef1b1b6f3a8c" providerId="LiveId" clId="{848482CA-11CB-427E-AE97-68E32F5CB4BF}" dt="2026-05-24T15:55:00.909" v="70" actId="1076"/>
          <ac:picMkLst>
            <pc:docMk/>
            <pc:sldMk cId="114261885" sldId="268"/>
            <ac:picMk id="22" creationId="{BFD26E78-9949-060F-10B0-65D66B56A4B2}"/>
          </ac:picMkLst>
        </pc:picChg>
        <pc:picChg chg="mod">
          <ac:chgData name="Carlos Araújo" userId="5864ef1b1b6f3a8c" providerId="LiveId" clId="{848482CA-11CB-427E-AE97-68E32F5CB4BF}" dt="2026-05-24T15:54:53.258" v="68" actId="1076"/>
          <ac:picMkLst>
            <pc:docMk/>
            <pc:sldMk cId="114261885" sldId="268"/>
            <ac:picMk id="25" creationId="{29F56A42-B6F1-BF50-1277-07F74C973C48}"/>
          </ac:picMkLst>
        </pc:picChg>
      </pc:sldChg>
      <pc:sldChg chg="modSp mod">
        <pc:chgData name="Carlos Araújo" userId="5864ef1b1b6f3a8c" providerId="LiveId" clId="{848482CA-11CB-427E-AE97-68E32F5CB4BF}" dt="2026-05-24T15:51:39.796" v="8" actId="1076"/>
        <pc:sldMkLst>
          <pc:docMk/>
          <pc:sldMk cId="217297354" sldId="269"/>
        </pc:sldMkLst>
        <pc:spChg chg="mod">
          <ac:chgData name="Carlos Araújo" userId="5864ef1b1b6f3a8c" providerId="LiveId" clId="{848482CA-11CB-427E-AE97-68E32F5CB4BF}" dt="2026-05-24T15:51:25.535" v="5" actId="6549"/>
          <ac:spMkLst>
            <pc:docMk/>
            <pc:sldMk cId="217297354" sldId="269"/>
            <ac:spMk id="2" creationId="{86F8D84C-B0A0-0A55-65C2-3A9E7C847FF2}"/>
          </ac:spMkLst>
        </pc:spChg>
        <pc:spChg chg="mod">
          <ac:chgData name="Carlos Araújo" userId="5864ef1b1b6f3a8c" providerId="LiveId" clId="{848482CA-11CB-427E-AE97-68E32F5CB4BF}" dt="2026-05-24T15:51:39.796" v="8" actId="1076"/>
          <ac:spMkLst>
            <pc:docMk/>
            <pc:sldMk cId="217297354" sldId="269"/>
            <ac:spMk id="3" creationId="{5DA779CF-A53C-9982-726E-EF14DE263DE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5/24/2026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9EE500-413D-8458-F1D2-13CC27664F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24328" y="2112933"/>
            <a:ext cx="7867459" cy="2387600"/>
          </a:xfrm>
        </p:spPr>
        <p:txBody>
          <a:bodyPr>
            <a:normAutofit fontScale="90000"/>
          </a:bodyPr>
          <a:lstStyle/>
          <a:p>
            <a:r>
              <a:rPr lang="pt-BR" dirty="0"/>
              <a:t>Sistematização e divulgação da pesquisa brasileira sobre desinformação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A4D785B-5177-3B0D-652E-FA064FA738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4328" y="4933713"/>
            <a:ext cx="8791575" cy="1655762"/>
          </a:xfrm>
        </p:spPr>
        <p:txBody>
          <a:bodyPr/>
          <a:lstStyle/>
          <a:p>
            <a:r>
              <a:rPr lang="pt-BR" dirty="0"/>
              <a:t>CARLOS ALBERTO ÁVILA ARAÚJO</a:t>
            </a:r>
          </a:p>
          <a:p>
            <a:r>
              <a:rPr lang="pt-BR" dirty="0"/>
              <a:t>UNIVERSIDADE FEDERAL DE MINAS GERAIS - BRASIL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1FD145C-2B38-EEF2-D2F9-B449B09CD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4741" y="161577"/>
            <a:ext cx="2460451" cy="176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261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Picture 2">
            <a:extLst>
              <a:ext uri="{FF2B5EF4-FFF2-40B4-BE49-F238E27FC236}">
                <a16:creationId xmlns:a16="http://schemas.microsoft.com/office/drawing/2014/main" id="{9FBB3149-8289-4060-BB01-ED3047C53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1" name="Group 100">
            <a:extLst>
              <a:ext uri="{FF2B5EF4-FFF2-40B4-BE49-F238E27FC236}">
                <a16:creationId xmlns:a16="http://schemas.microsoft.com/office/drawing/2014/main" id="{3BAEF7DA-43C4-4736-B5A3-B48E6125AB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A909436B-313B-4D27-BD55-E8303EF451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4" name="Rectangle 5">
                <a:extLst>
                  <a:ext uri="{FF2B5EF4-FFF2-40B4-BE49-F238E27FC236}">
                    <a16:creationId xmlns:a16="http://schemas.microsoft.com/office/drawing/2014/main" id="{758BC0E2-32D9-41ED-907C-DA3C4A698EF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5" name="Freeform 6">
                <a:extLst>
                  <a:ext uri="{FF2B5EF4-FFF2-40B4-BE49-F238E27FC236}">
                    <a16:creationId xmlns:a16="http://schemas.microsoft.com/office/drawing/2014/main" id="{41E486E5-1757-4896-A762-4D0BE33091A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6" name="Freeform 7">
                <a:extLst>
                  <a:ext uri="{FF2B5EF4-FFF2-40B4-BE49-F238E27FC236}">
                    <a16:creationId xmlns:a16="http://schemas.microsoft.com/office/drawing/2014/main" id="{5812B4BD-11B4-43E6-B3D0-1F424A9FD8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7" name="Freeform 8">
                <a:extLst>
                  <a:ext uri="{FF2B5EF4-FFF2-40B4-BE49-F238E27FC236}">
                    <a16:creationId xmlns:a16="http://schemas.microsoft.com/office/drawing/2014/main" id="{6A0E1D38-C2A3-42C9-920D-F40319CE16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8" name="Freeform 9">
                <a:extLst>
                  <a:ext uri="{FF2B5EF4-FFF2-40B4-BE49-F238E27FC236}">
                    <a16:creationId xmlns:a16="http://schemas.microsoft.com/office/drawing/2014/main" id="{3FAF6AF3-9B01-4BEB-BB6B-08B34851198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9" name="Freeform 10">
                <a:extLst>
                  <a:ext uri="{FF2B5EF4-FFF2-40B4-BE49-F238E27FC236}">
                    <a16:creationId xmlns:a16="http://schemas.microsoft.com/office/drawing/2014/main" id="{53F7FADA-61E9-4AAB-BED8-D6FD1BB545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0" name="Freeform 11">
                <a:extLst>
                  <a:ext uri="{FF2B5EF4-FFF2-40B4-BE49-F238E27FC236}">
                    <a16:creationId xmlns:a16="http://schemas.microsoft.com/office/drawing/2014/main" id="{46419F9F-3EEC-45FF-98BB-4F20D5347E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1" name="Freeform 12">
                <a:extLst>
                  <a:ext uri="{FF2B5EF4-FFF2-40B4-BE49-F238E27FC236}">
                    <a16:creationId xmlns:a16="http://schemas.microsoft.com/office/drawing/2014/main" id="{1E081BCD-31AF-4E94-966D-497357D221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2" name="Freeform 13">
                <a:extLst>
                  <a:ext uri="{FF2B5EF4-FFF2-40B4-BE49-F238E27FC236}">
                    <a16:creationId xmlns:a16="http://schemas.microsoft.com/office/drawing/2014/main" id="{5082EAA7-B95F-462F-8307-2C9EC1C35A7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3" name="Freeform 14">
                <a:extLst>
                  <a:ext uri="{FF2B5EF4-FFF2-40B4-BE49-F238E27FC236}">
                    <a16:creationId xmlns:a16="http://schemas.microsoft.com/office/drawing/2014/main" id="{E9A57125-4B73-448E-B7B7-94380A928D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4" name="Freeform 15">
                <a:extLst>
                  <a:ext uri="{FF2B5EF4-FFF2-40B4-BE49-F238E27FC236}">
                    <a16:creationId xmlns:a16="http://schemas.microsoft.com/office/drawing/2014/main" id="{7290E834-81F0-42A1-B66B-33D4580573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5" name="Line 16">
                <a:extLst>
                  <a:ext uri="{FF2B5EF4-FFF2-40B4-BE49-F238E27FC236}">
                    <a16:creationId xmlns:a16="http://schemas.microsoft.com/office/drawing/2014/main" id="{C9FA5563-6ED2-4EAC-A8ED-DF71850ACD9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6" name="Freeform 17">
                <a:extLst>
                  <a:ext uri="{FF2B5EF4-FFF2-40B4-BE49-F238E27FC236}">
                    <a16:creationId xmlns:a16="http://schemas.microsoft.com/office/drawing/2014/main" id="{50479572-5CA3-41F4-8BDC-F039335C2C0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7" name="Freeform 18">
                <a:extLst>
                  <a:ext uri="{FF2B5EF4-FFF2-40B4-BE49-F238E27FC236}">
                    <a16:creationId xmlns:a16="http://schemas.microsoft.com/office/drawing/2014/main" id="{4156CB6F-DF65-4A51-A840-7A4177BDF6E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8" name="Freeform 19">
                <a:extLst>
                  <a:ext uri="{FF2B5EF4-FFF2-40B4-BE49-F238E27FC236}">
                    <a16:creationId xmlns:a16="http://schemas.microsoft.com/office/drawing/2014/main" id="{9252974F-88C0-4CAA-A42D-E94E2B7A6D4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9" name="Freeform 20">
                <a:extLst>
                  <a:ext uri="{FF2B5EF4-FFF2-40B4-BE49-F238E27FC236}">
                    <a16:creationId xmlns:a16="http://schemas.microsoft.com/office/drawing/2014/main" id="{DE3974B2-2875-4AFE-A30A-6EE823E579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0" name="Rectangle 21">
                <a:extLst>
                  <a:ext uri="{FF2B5EF4-FFF2-40B4-BE49-F238E27FC236}">
                    <a16:creationId xmlns:a16="http://schemas.microsoft.com/office/drawing/2014/main" id="{948A52FE-E1B0-4297-BBBE-C860B4E3D3F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1" name="Freeform 22">
                <a:extLst>
                  <a:ext uri="{FF2B5EF4-FFF2-40B4-BE49-F238E27FC236}">
                    <a16:creationId xmlns:a16="http://schemas.microsoft.com/office/drawing/2014/main" id="{C6E71B5D-6B02-417C-A0CF-4447C55F27E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2" name="Freeform 23">
                <a:extLst>
                  <a:ext uri="{FF2B5EF4-FFF2-40B4-BE49-F238E27FC236}">
                    <a16:creationId xmlns:a16="http://schemas.microsoft.com/office/drawing/2014/main" id="{0FB94710-B373-451B-84A2-947DDB4564E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3" name="Freeform 24">
                <a:extLst>
                  <a:ext uri="{FF2B5EF4-FFF2-40B4-BE49-F238E27FC236}">
                    <a16:creationId xmlns:a16="http://schemas.microsoft.com/office/drawing/2014/main" id="{4E47778B-FD55-4A2C-A53F-E548158C89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4" name="Freeform 25">
                <a:extLst>
                  <a:ext uri="{FF2B5EF4-FFF2-40B4-BE49-F238E27FC236}">
                    <a16:creationId xmlns:a16="http://schemas.microsoft.com/office/drawing/2014/main" id="{DA2A4F49-8FC4-4F12-8707-A6CC117E588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5" name="Freeform 26">
                <a:extLst>
                  <a:ext uri="{FF2B5EF4-FFF2-40B4-BE49-F238E27FC236}">
                    <a16:creationId xmlns:a16="http://schemas.microsoft.com/office/drawing/2014/main" id="{2293D140-51FA-484D-8464-785D8FD3DD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6" name="Freeform 27">
                <a:extLst>
                  <a:ext uri="{FF2B5EF4-FFF2-40B4-BE49-F238E27FC236}">
                    <a16:creationId xmlns:a16="http://schemas.microsoft.com/office/drawing/2014/main" id="{AA66B21A-3C7F-426E-9C38-C0D6AEF130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7" name="Freeform 28">
                <a:extLst>
                  <a:ext uri="{FF2B5EF4-FFF2-40B4-BE49-F238E27FC236}">
                    <a16:creationId xmlns:a16="http://schemas.microsoft.com/office/drawing/2014/main" id="{F22F8B0E-04B8-4D29-9E19-CACDAE6ABD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8" name="Freeform 29">
                <a:extLst>
                  <a:ext uri="{FF2B5EF4-FFF2-40B4-BE49-F238E27FC236}">
                    <a16:creationId xmlns:a16="http://schemas.microsoft.com/office/drawing/2014/main" id="{E0D8C2CC-1759-4605-B3C9-DA4B1EF250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9" name="Freeform 30">
                <a:extLst>
                  <a:ext uri="{FF2B5EF4-FFF2-40B4-BE49-F238E27FC236}">
                    <a16:creationId xmlns:a16="http://schemas.microsoft.com/office/drawing/2014/main" id="{547A4BC3-AA95-4A78-AC23-65A4CE843B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0" name="Freeform 31">
                <a:extLst>
                  <a:ext uri="{FF2B5EF4-FFF2-40B4-BE49-F238E27FC236}">
                    <a16:creationId xmlns:a16="http://schemas.microsoft.com/office/drawing/2014/main" id="{93059BC9-C7C3-41F9-8BBA-7BF49FF602B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F335FE01-8192-4D2A-93F8-2F680F728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04" name="Freeform 32">
                <a:extLst>
                  <a:ext uri="{FF2B5EF4-FFF2-40B4-BE49-F238E27FC236}">
                    <a16:creationId xmlns:a16="http://schemas.microsoft.com/office/drawing/2014/main" id="{A150A82A-9896-4D5B-BAA5-0A7ECD0789A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5" name="Freeform 33">
                <a:extLst>
                  <a:ext uri="{FF2B5EF4-FFF2-40B4-BE49-F238E27FC236}">
                    <a16:creationId xmlns:a16="http://schemas.microsoft.com/office/drawing/2014/main" id="{82641EF7-9CDB-40BE-A964-13F866165C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6" name="Freeform 34">
                <a:extLst>
                  <a:ext uri="{FF2B5EF4-FFF2-40B4-BE49-F238E27FC236}">
                    <a16:creationId xmlns:a16="http://schemas.microsoft.com/office/drawing/2014/main" id="{A1D1CF16-B5BD-4021-9BA9-637569FC80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7" name="Freeform 35">
                <a:extLst>
                  <a:ext uri="{FF2B5EF4-FFF2-40B4-BE49-F238E27FC236}">
                    <a16:creationId xmlns:a16="http://schemas.microsoft.com/office/drawing/2014/main" id="{FF13F72C-CC27-48A0-AC55-686AB9153E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8" name="Freeform 36">
                <a:extLst>
                  <a:ext uri="{FF2B5EF4-FFF2-40B4-BE49-F238E27FC236}">
                    <a16:creationId xmlns:a16="http://schemas.microsoft.com/office/drawing/2014/main" id="{0EC3BA8B-33ED-483D-935C-170AD0C4DC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9" name="Freeform 37">
                <a:extLst>
                  <a:ext uri="{FF2B5EF4-FFF2-40B4-BE49-F238E27FC236}">
                    <a16:creationId xmlns:a16="http://schemas.microsoft.com/office/drawing/2014/main" id="{C4C451E6-48CE-4642-B51D-FE448408724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0" name="Freeform 38">
                <a:extLst>
                  <a:ext uri="{FF2B5EF4-FFF2-40B4-BE49-F238E27FC236}">
                    <a16:creationId xmlns:a16="http://schemas.microsoft.com/office/drawing/2014/main" id="{0F88F098-E44C-4A45-AE2B-595A7B8527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1" name="Freeform 39">
                <a:extLst>
                  <a:ext uri="{FF2B5EF4-FFF2-40B4-BE49-F238E27FC236}">
                    <a16:creationId xmlns:a16="http://schemas.microsoft.com/office/drawing/2014/main" id="{5B782B5D-8B67-4CD5-A0B3-8067BBB328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2" name="Freeform 40">
                <a:extLst>
                  <a:ext uri="{FF2B5EF4-FFF2-40B4-BE49-F238E27FC236}">
                    <a16:creationId xmlns:a16="http://schemas.microsoft.com/office/drawing/2014/main" id="{897A4906-0942-4CD6-840D-0915E0C4D09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3" name="Rectangle 41">
                <a:extLst>
                  <a:ext uri="{FF2B5EF4-FFF2-40B4-BE49-F238E27FC236}">
                    <a16:creationId xmlns:a16="http://schemas.microsoft.com/office/drawing/2014/main" id="{D1131789-2DD5-462E-9FC9-E25021F5CFB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2" name="TextBox 14">
            <a:extLst>
              <a:ext uri="{FF2B5EF4-FFF2-40B4-BE49-F238E27FC236}">
                <a16:creationId xmlns:a16="http://schemas.microsoft.com/office/drawing/2014/main" id="{8C7EA558-008A-AFB3-5668-54BF9CF248E6}"/>
              </a:ext>
            </a:extLst>
          </p:cNvPr>
          <p:cNvSpPr txBox="1"/>
          <p:nvPr/>
        </p:nvSpPr>
        <p:spPr>
          <a:xfrm>
            <a:off x="1220408" y="263525"/>
            <a:ext cx="3308603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cap="all" dirty="0" err="1">
                <a:latin typeface="+mj-lt"/>
                <a:ea typeface="+mj-ea"/>
                <a:cs typeface="+mj-cs"/>
                <a:sym typeface="Oswald"/>
              </a:rPr>
              <a:t>Resultados</a:t>
            </a:r>
            <a:endParaRPr lang="en-US" sz="4000" cap="all" dirty="0">
              <a:latin typeface="+mj-lt"/>
              <a:ea typeface="+mj-ea"/>
              <a:cs typeface="+mj-cs"/>
              <a:sym typeface="Oswald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46AE3D-015C-799C-C1A9-775CAFA170D1}"/>
              </a:ext>
            </a:extLst>
          </p:cNvPr>
          <p:cNvSpPr txBox="1"/>
          <p:nvPr/>
        </p:nvSpPr>
        <p:spPr>
          <a:xfrm>
            <a:off x="1228724" y="1355853"/>
            <a:ext cx="9734552" cy="35417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pt-BR" sz="2000" dirty="0"/>
              <a:t>Desinformação: publicações, Twitter, Jair Bolsonaro, vacina, disseminação, checagem de fatos, saúde</a:t>
            </a:r>
          </a:p>
          <a:p>
            <a:pPr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pt-BR" sz="2000" dirty="0"/>
              <a:t>Negacionismo: declarações e discursos públicos, redes sociais em geral, Jair Bolsonaro, vacina, resistência às medidas de vacinação (hesitação, omissão do comprovante de vacinação, descumprimento das recomendações científicas), críticas, processos judiciais, política</a:t>
            </a:r>
          </a:p>
          <a:p>
            <a:pPr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pt-BR" sz="2000" dirty="0"/>
              <a:t>Teorias da conspiração: vídeos, Facebook, </a:t>
            </a:r>
            <a:r>
              <a:rPr lang="pt-BR" sz="2000" dirty="0" err="1"/>
              <a:t>YouTubers</a:t>
            </a:r>
            <a:r>
              <a:rPr lang="pt-BR" sz="2000" dirty="0"/>
              <a:t>, países estrangeiros, crença em teorias da conspiração, verificação por agências de checagem de fatos, ciência</a:t>
            </a:r>
          </a:p>
          <a:p>
            <a:pPr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pt-BR" sz="2000" dirty="0"/>
              <a:t>Discurso de ódio: comentários em publicações, Facebook, usuários anônimos, comunidade LGBTQIA+, respostas, curtidas ou compartilhamentos, processos judiciais, gênero e sexualidade</a:t>
            </a:r>
          </a:p>
          <a:p>
            <a:pPr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pt-BR" sz="2000" dirty="0"/>
              <a:t>Pós-verdade: publicações, Facebook e WhatsApp, Jair Bolsonaro e cidadãos comuns, eleitores, aceitação passiva e disseminação, checagem de fatos, política</a:t>
            </a:r>
          </a:p>
          <a:p>
            <a:pPr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pt-BR" sz="2000" dirty="0"/>
              <a:t>Infodemia: publicações, redes sociais em geral, Jair Bolsonaro, leitores, aceitação passiva, checagem de fatos e política</a:t>
            </a:r>
            <a:endParaRPr lang="en-US" sz="2000" dirty="0">
              <a:sym typeface="Heading Now 71-78"/>
            </a:endParaRPr>
          </a:p>
        </p:txBody>
      </p:sp>
    </p:spTree>
    <p:extLst>
      <p:ext uri="{BB962C8B-B14F-4D97-AF65-F5344CB8AC3E}">
        <p14:creationId xmlns:p14="http://schemas.microsoft.com/office/powerpoint/2010/main" val="4085771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Picture 2">
            <a:extLst>
              <a:ext uri="{FF2B5EF4-FFF2-40B4-BE49-F238E27FC236}">
                <a16:creationId xmlns:a16="http://schemas.microsoft.com/office/drawing/2014/main" id="{9FBB3149-8289-4060-BB01-ED3047C53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1" name="Group 100">
            <a:extLst>
              <a:ext uri="{FF2B5EF4-FFF2-40B4-BE49-F238E27FC236}">
                <a16:creationId xmlns:a16="http://schemas.microsoft.com/office/drawing/2014/main" id="{3BAEF7DA-43C4-4736-B5A3-B48E6125AB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A909436B-313B-4D27-BD55-E8303EF451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4" name="Rectangle 5">
                <a:extLst>
                  <a:ext uri="{FF2B5EF4-FFF2-40B4-BE49-F238E27FC236}">
                    <a16:creationId xmlns:a16="http://schemas.microsoft.com/office/drawing/2014/main" id="{758BC0E2-32D9-41ED-907C-DA3C4A698EF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5" name="Freeform 6">
                <a:extLst>
                  <a:ext uri="{FF2B5EF4-FFF2-40B4-BE49-F238E27FC236}">
                    <a16:creationId xmlns:a16="http://schemas.microsoft.com/office/drawing/2014/main" id="{41E486E5-1757-4896-A762-4D0BE33091A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6" name="Freeform 7">
                <a:extLst>
                  <a:ext uri="{FF2B5EF4-FFF2-40B4-BE49-F238E27FC236}">
                    <a16:creationId xmlns:a16="http://schemas.microsoft.com/office/drawing/2014/main" id="{5812B4BD-11B4-43E6-B3D0-1F424A9FD8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7" name="Freeform 8">
                <a:extLst>
                  <a:ext uri="{FF2B5EF4-FFF2-40B4-BE49-F238E27FC236}">
                    <a16:creationId xmlns:a16="http://schemas.microsoft.com/office/drawing/2014/main" id="{6A0E1D38-C2A3-42C9-920D-F40319CE16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8" name="Freeform 9">
                <a:extLst>
                  <a:ext uri="{FF2B5EF4-FFF2-40B4-BE49-F238E27FC236}">
                    <a16:creationId xmlns:a16="http://schemas.microsoft.com/office/drawing/2014/main" id="{3FAF6AF3-9B01-4BEB-BB6B-08B34851198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9" name="Freeform 10">
                <a:extLst>
                  <a:ext uri="{FF2B5EF4-FFF2-40B4-BE49-F238E27FC236}">
                    <a16:creationId xmlns:a16="http://schemas.microsoft.com/office/drawing/2014/main" id="{53F7FADA-61E9-4AAB-BED8-D6FD1BB545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0" name="Freeform 11">
                <a:extLst>
                  <a:ext uri="{FF2B5EF4-FFF2-40B4-BE49-F238E27FC236}">
                    <a16:creationId xmlns:a16="http://schemas.microsoft.com/office/drawing/2014/main" id="{46419F9F-3EEC-45FF-98BB-4F20D5347E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1" name="Freeform 12">
                <a:extLst>
                  <a:ext uri="{FF2B5EF4-FFF2-40B4-BE49-F238E27FC236}">
                    <a16:creationId xmlns:a16="http://schemas.microsoft.com/office/drawing/2014/main" id="{1E081BCD-31AF-4E94-966D-497357D221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2" name="Freeform 13">
                <a:extLst>
                  <a:ext uri="{FF2B5EF4-FFF2-40B4-BE49-F238E27FC236}">
                    <a16:creationId xmlns:a16="http://schemas.microsoft.com/office/drawing/2014/main" id="{5082EAA7-B95F-462F-8307-2C9EC1C35A7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3" name="Freeform 14">
                <a:extLst>
                  <a:ext uri="{FF2B5EF4-FFF2-40B4-BE49-F238E27FC236}">
                    <a16:creationId xmlns:a16="http://schemas.microsoft.com/office/drawing/2014/main" id="{E9A57125-4B73-448E-B7B7-94380A928D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4" name="Freeform 15">
                <a:extLst>
                  <a:ext uri="{FF2B5EF4-FFF2-40B4-BE49-F238E27FC236}">
                    <a16:creationId xmlns:a16="http://schemas.microsoft.com/office/drawing/2014/main" id="{7290E834-81F0-42A1-B66B-33D4580573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5" name="Line 16">
                <a:extLst>
                  <a:ext uri="{FF2B5EF4-FFF2-40B4-BE49-F238E27FC236}">
                    <a16:creationId xmlns:a16="http://schemas.microsoft.com/office/drawing/2014/main" id="{C9FA5563-6ED2-4EAC-A8ED-DF71850ACD9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6" name="Freeform 17">
                <a:extLst>
                  <a:ext uri="{FF2B5EF4-FFF2-40B4-BE49-F238E27FC236}">
                    <a16:creationId xmlns:a16="http://schemas.microsoft.com/office/drawing/2014/main" id="{50479572-5CA3-41F4-8BDC-F039335C2C0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7" name="Freeform 18">
                <a:extLst>
                  <a:ext uri="{FF2B5EF4-FFF2-40B4-BE49-F238E27FC236}">
                    <a16:creationId xmlns:a16="http://schemas.microsoft.com/office/drawing/2014/main" id="{4156CB6F-DF65-4A51-A840-7A4177BDF6E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8" name="Freeform 19">
                <a:extLst>
                  <a:ext uri="{FF2B5EF4-FFF2-40B4-BE49-F238E27FC236}">
                    <a16:creationId xmlns:a16="http://schemas.microsoft.com/office/drawing/2014/main" id="{9252974F-88C0-4CAA-A42D-E94E2B7A6D4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9" name="Freeform 20">
                <a:extLst>
                  <a:ext uri="{FF2B5EF4-FFF2-40B4-BE49-F238E27FC236}">
                    <a16:creationId xmlns:a16="http://schemas.microsoft.com/office/drawing/2014/main" id="{DE3974B2-2875-4AFE-A30A-6EE823E579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0" name="Rectangle 21">
                <a:extLst>
                  <a:ext uri="{FF2B5EF4-FFF2-40B4-BE49-F238E27FC236}">
                    <a16:creationId xmlns:a16="http://schemas.microsoft.com/office/drawing/2014/main" id="{948A52FE-E1B0-4297-BBBE-C860B4E3D3F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1" name="Freeform 22">
                <a:extLst>
                  <a:ext uri="{FF2B5EF4-FFF2-40B4-BE49-F238E27FC236}">
                    <a16:creationId xmlns:a16="http://schemas.microsoft.com/office/drawing/2014/main" id="{C6E71B5D-6B02-417C-A0CF-4447C55F27E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2" name="Freeform 23">
                <a:extLst>
                  <a:ext uri="{FF2B5EF4-FFF2-40B4-BE49-F238E27FC236}">
                    <a16:creationId xmlns:a16="http://schemas.microsoft.com/office/drawing/2014/main" id="{0FB94710-B373-451B-84A2-947DDB4564E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3" name="Freeform 24">
                <a:extLst>
                  <a:ext uri="{FF2B5EF4-FFF2-40B4-BE49-F238E27FC236}">
                    <a16:creationId xmlns:a16="http://schemas.microsoft.com/office/drawing/2014/main" id="{4E47778B-FD55-4A2C-A53F-E548158C89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4" name="Freeform 25">
                <a:extLst>
                  <a:ext uri="{FF2B5EF4-FFF2-40B4-BE49-F238E27FC236}">
                    <a16:creationId xmlns:a16="http://schemas.microsoft.com/office/drawing/2014/main" id="{DA2A4F49-8FC4-4F12-8707-A6CC117E588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5" name="Freeform 26">
                <a:extLst>
                  <a:ext uri="{FF2B5EF4-FFF2-40B4-BE49-F238E27FC236}">
                    <a16:creationId xmlns:a16="http://schemas.microsoft.com/office/drawing/2014/main" id="{2293D140-51FA-484D-8464-785D8FD3DD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6" name="Freeform 27">
                <a:extLst>
                  <a:ext uri="{FF2B5EF4-FFF2-40B4-BE49-F238E27FC236}">
                    <a16:creationId xmlns:a16="http://schemas.microsoft.com/office/drawing/2014/main" id="{AA66B21A-3C7F-426E-9C38-C0D6AEF130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7" name="Freeform 28">
                <a:extLst>
                  <a:ext uri="{FF2B5EF4-FFF2-40B4-BE49-F238E27FC236}">
                    <a16:creationId xmlns:a16="http://schemas.microsoft.com/office/drawing/2014/main" id="{F22F8B0E-04B8-4D29-9E19-CACDAE6ABD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8" name="Freeform 29">
                <a:extLst>
                  <a:ext uri="{FF2B5EF4-FFF2-40B4-BE49-F238E27FC236}">
                    <a16:creationId xmlns:a16="http://schemas.microsoft.com/office/drawing/2014/main" id="{E0D8C2CC-1759-4605-B3C9-DA4B1EF250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9" name="Freeform 30">
                <a:extLst>
                  <a:ext uri="{FF2B5EF4-FFF2-40B4-BE49-F238E27FC236}">
                    <a16:creationId xmlns:a16="http://schemas.microsoft.com/office/drawing/2014/main" id="{547A4BC3-AA95-4A78-AC23-65A4CE843B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0" name="Freeform 31">
                <a:extLst>
                  <a:ext uri="{FF2B5EF4-FFF2-40B4-BE49-F238E27FC236}">
                    <a16:creationId xmlns:a16="http://schemas.microsoft.com/office/drawing/2014/main" id="{93059BC9-C7C3-41F9-8BBA-7BF49FF602B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F335FE01-8192-4D2A-93F8-2F680F728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04" name="Freeform 32">
                <a:extLst>
                  <a:ext uri="{FF2B5EF4-FFF2-40B4-BE49-F238E27FC236}">
                    <a16:creationId xmlns:a16="http://schemas.microsoft.com/office/drawing/2014/main" id="{A150A82A-9896-4D5B-BAA5-0A7ECD0789A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5" name="Freeform 33">
                <a:extLst>
                  <a:ext uri="{FF2B5EF4-FFF2-40B4-BE49-F238E27FC236}">
                    <a16:creationId xmlns:a16="http://schemas.microsoft.com/office/drawing/2014/main" id="{82641EF7-9CDB-40BE-A964-13F866165C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6" name="Freeform 34">
                <a:extLst>
                  <a:ext uri="{FF2B5EF4-FFF2-40B4-BE49-F238E27FC236}">
                    <a16:creationId xmlns:a16="http://schemas.microsoft.com/office/drawing/2014/main" id="{A1D1CF16-B5BD-4021-9BA9-637569FC80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7" name="Freeform 35">
                <a:extLst>
                  <a:ext uri="{FF2B5EF4-FFF2-40B4-BE49-F238E27FC236}">
                    <a16:creationId xmlns:a16="http://schemas.microsoft.com/office/drawing/2014/main" id="{FF13F72C-CC27-48A0-AC55-686AB9153E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8" name="Freeform 36">
                <a:extLst>
                  <a:ext uri="{FF2B5EF4-FFF2-40B4-BE49-F238E27FC236}">
                    <a16:creationId xmlns:a16="http://schemas.microsoft.com/office/drawing/2014/main" id="{0EC3BA8B-33ED-483D-935C-170AD0C4DC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9" name="Freeform 37">
                <a:extLst>
                  <a:ext uri="{FF2B5EF4-FFF2-40B4-BE49-F238E27FC236}">
                    <a16:creationId xmlns:a16="http://schemas.microsoft.com/office/drawing/2014/main" id="{C4C451E6-48CE-4642-B51D-FE448408724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0" name="Freeform 38">
                <a:extLst>
                  <a:ext uri="{FF2B5EF4-FFF2-40B4-BE49-F238E27FC236}">
                    <a16:creationId xmlns:a16="http://schemas.microsoft.com/office/drawing/2014/main" id="{0F88F098-E44C-4A45-AE2B-595A7B8527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1" name="Freeform 39">
                <a:extLst>
                  <a:ext uri="{FF2B5EF4-FFF2-40B4-BE49-F238E27FC236}">
                    <a16:creationId xmlns:a16="http://schemas.microsoft.com/office/drawing/2014/main" id="{5B782B5D-8B67-4CD5-A0B3-8067BBB328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2" name="Freeform 40">
                <a:extLst>
                  <a:ext uri="{FF2B5EF4-FFF2-40B4-BE49-F238E27FC236}">
                    <a16:creationId xmlns:a16="http://schemas.microsoft.com/office/drawing/2014/main" id="{897A4906-0942-4CD6-840D-0915E0C4D09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3" name="Rectangle 41">
                <a:extLst>
                  <a:ext uri="{FF2B5EF4-FFF2-40B4-BE49-F238E27FC236}">
                    <a16:creationId xmlns:a16="http://schemas.microsoft.com/office/drawing/2014/main" id="{D1131789-2DD5-462E-9FC9-E25021F5CFB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2" name="TextBox 14">
            <a:extLst>
              <a:ext uri="{FF2B5EF4-FFF2-40B4-BE49-F238E27FC236}">
                <a16:creationId xmlns:a16="http://schemas.microsoft.com/office/drawing/2014/main" id="{86F8D84C-B0A0-0A55-65C2-3A9E7C847FF2}"/>
              </a:ext>
            </a:extLst>
          </p:cNvPr>
          <p:cNvSpPr txBox="1"/>
          <p:nvPr/>
        </p:nvSpPr>
        <p:spPr>
          <a:xfrm>
            <a:off x="1504949" y="410365"/>
            <a:ext cx="3576763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cap="all" dirty="0" err="1">
                <a:latin typeface="+mj-lt"/>
                <a:ea typeface="+mj-ea"/>
                <a:cs typeface="+mj-cs"/>
                <a:sym typeface="Oswald"/>
              </a:rPr>
              <a:t>Resultados</a:t>
            </a:r>
            <a:endParaRPr lang="en-US" sz="4000" cap="all" dirty="0">
              <a:latin typeface="+mj-lt"/>
              <a:ea typeface="+mj-ea"/>
              <a:cs typeface="+mj-cs"/>
              <a:sym typeface="Oswald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A779CF-A53C-9982-726E-EF14DE263DE3}"/>
              </a:ext>
            </a:extLst>
          </p:cNvPr>
          <p:cNvSpPr txBox="1"/>
          <p:nvPr/>
        </p:nvSpPr>
        <p:spPr>
          <a:xfrm>
            <a:off x="1127124" y="1382713"/>
            <a:ext cx="10090151" cy="35417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pt-BR" sz="2000" dirty="0"/>
              <a:t>Discurso de ódio: grupos minoritários como mulheres, pessoas negras e pessoas LGBTQIAP+ são os principais alvos de ataques (</a:t>
            </a:r>
            <a:r>
              <a:rPr lang="pt-BR" sz="2000" dirty="0" err="1"/>
              <a:t>Emcke</a:t>
            </a:r>
            <a:r>
              <a:rPr lang="pt-BR" sz="2000" dirty="0"/>
              <a:t>, 2018; Butler, 2021; D’Ávila, 2021) – confirmado</a:t>
            </a:r>
          </a:p>
          <a:p>
            <a:pPr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pt-BR" sz="2000" dirty="0"/>
              <a:t>Negação e teorias da conspiração: movimentos e políticos de extrema-direita são os principais produtores (</a:t>
            </a:r>
            <a:r>
              <a:rPr lang="pt-BR" sz="2000" dirty="0" err="1"/>
              <a:t>Eatwell</a:t>
            </a:r>
            <a:r>
              <a:rPr lang="pt-BR" sz="2000" dirty="0"/>
              <a:t>; Goodwin, 2019; Segurado, 2021) – confirmado</a:t>
            </a:r>
          </a:p>
          <a:p>
            <a:pPr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pt-BR" sz="2000" dirty="0"/>
              <a:t>Desinformação e pós-verdade: redes sociais digitais e aplicativos de mensagens instantâneas são seus principais propagadores (Ariely, 2024; </a:t>
            </a:r>
            <a:r>
              <a:rPr lang="pt-BR" sz="2000" dirty="0" err="1"/>
              <a:t>Cugler</a:t>
            </a:r>
            <a:r>
              <a:rPr lang="pt-BR" sz="2000" dirty="0"/>
              <a:t>, 2024) – confirmado</a:t>
            </a:r>
          </a:p>
          <a:p>
            <a:pPr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pt-BR" sz="2000" dirty="0"/>
              <a:t>Infodemia e pós-verdade: as ações e atitudes cotidianas de pessoas comuns ganham destaque (</a:t>
            </a:r>
            <a:r>
              <a:rPr lang="pt-BR" sz="2000" dirty="0" err="1"/>
              <a:t>Keyes</a:t>
            </a:r>
            <a:r>
              <a:rPr lang="pt-BR" sz="2000" dirty="0"/>
              <a:t>, 2018; </a:t>
            </a:r>
            <a:r>
              <a:rPr lang="pt-BR" sz="2000" dirty="0" err="1"/>
              <a:t>Argemí</a:t>
            </a:r>
            <a:r>
              <a:rPr lang="pt-BR" sz="2000" dirty="0"/>
              <a:t>, 2019; </a:t>
            </a:r>
            <a:r>
              <a:rPr lang="pt-BR" sz="2000" dirty="0" err="1"/>
              <a:t>McIntyre</a:t>
            </a:r>
            <a:r>
              <a:rPr lang="pt-BR" sz="2000" dirty="0"/>
              <a:t>, 2024) – confirmado</a:t>
            </a:r>
          </a:p>
          <a:p>
            <a:pPr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pt-BR" sz="2000" dirty="0"/>
              <a:t>Desinformação: política, saúde e direitos humanos são as áreas mais afetadas (Empoli, 2019; Santaella, 2019; Rêgo, 2025) – confirmado</a:t>
            </a:r>
          </a:p>
          <a:p>
            <a:pPr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pt-BR" sz="2000" dirty="0"/>
              <a:t>Especificidades da realidade brasileira</a:t>
            </a:r>
          </a:p>
          <a:p>
            <a:pPr indent="-228600" defTabSz="914400">
              <a:lnSpc>
                <a:spcPct val="11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pt-BR" sz="2000" dirty="0"/>
              <a:t>Limitações: amostra; outros países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7297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hueMod val="94000"/>
                <a:satMod val="148000"/>
                <a:lumMod val="150000"/>
              </a:schemeClr>
            </a:gs>
            <a:gs pos="100000">
              <a:schemeClr val="bg2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Picture 2">
            <a:extLst>
              <a:ext uri="{FF2B5EF4-FFF2-40B4-BE49-F238E27FC236}">
                <a16:creationId xmlns:a16="http://schemas.microsoft.com/office/drawing/2014/main" id="{9FBB3149-8289-4060-BB01-ED3047C53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6" name="Group 9">
            <a:extLst>
              <a:ext uri="{FF2B5EF4-FFF2-40B4-BE49-F238E27FC236}">
                <a16:creationId xmlns:a16="http://schemas.microsoft.com/office/drawing/2014/main" id="{3BAEF7DA-43C4-4736-B5A3-B48E6125AB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909436B-313B-4D27-BD55-E8303EF451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97" name="Rectangle 5">
                <a:extLst>
                  <a:ext uri="{FF2B5EF4-FFF2-40B4-BE49-F238E27FC236}">
                    <a16:creationId xmlns:a16="http://schemas.microsoft.com/office/drawing/2014/main" id="{758BC0E2-32D9-41ED-907C-DA3C4A698EF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8" name="Freeform 6">
                <a:extLst>
                  <a:ext uri="{FF2B5EF4-FFF2-40B4-BE49-F238E27FC236}">
                    <a16:creationId xmlns:a16="http://schemas.microsoft.com/office/drawing/2014/main" id="{41E486E5-1757-4896-A762-4D0BE33091A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9" name="Freeform 7">
                <a:extLst>
                  <a:ext uri="{FF2B5EF4-FFF2-40B4-BE49-F238E27FC236}">
                    <a16:creationId xmlns:a16="http://schemas.microsoft.com/office/drawing/2014/main" id="{5812B4BD-11B4-43E6-B3D0-1F424A9FD8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0" name="Freeform 8">
                <a:extLst>
                  <a:ext uri="{FF2B5EF4-FFF2-40B4-BE49-F238E27FC236}">
                    <a16:creationId xmlns:a16="http://schemas.microsoft.com/office/drawing/2014/main" id="{6A0E1D38-C2A3-42C9-920D-F40319CE16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1" name="Freeform 9">
                <a:extLst>
                  <a:ext uri="{FF2B5EF4-FFF2-40B4-BE49-F238E27FC236}">
                    <a16:creationId xmlns:a16="http://schemas.microsoft.com/office/drawing/2014/main" id="{3FAF6AF3-9B01-4BEB-BB6B-08B34851198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2" name="Freeform 10">
                <a:extLst>
                  <a:ext uri="{FF2B5EF4-FFF2-40B4-BE49-F238E27FC236}">
                    <a16:creationId xmlns:a16="http://schemas.microsoft.com/office/drawing/2014/main" id="{53F7FADA-61E9-4AAB-BED8-D6FD1BB545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3" name="Freeform 11">
                <a:extLst>
                  <a:ext uri="{FF2B5EF4-FFF2-40B4-BE49-F238E27FC236}">
                    <a16:creationId xmlns:a16="http://schemas.microsoft.com/office/drawing/2014/main" id="{46419F9F-3EEC-45FF-98BB-4F20D5347E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4" name="Freeform 12">
                <a:extLst>
                  <a:ext uri="{FF2B5EF4-FFF2-40B4-BE49-F238E27FC236}">
                    <a16:creationId xmlns:a16="http://schemas.microsoft.com/office/drawing/2014/main" id="{1E081BCD-31AF-4E94-966D-497357D221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5" name="Freeform 13">
                <a:extLst>
                  <a:ext uri="{FF2B5EF4-FFF2-40B4-BE49-F238E27FC236}">
                    <a16:creationId xmlns:a16="http://schemas.microsoft.com/office/drawing/2014/main" id="{5082EAA7-B95F-462F-8307-2C9EC1C35A7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6" name="Freeform 14">
                <a:extLst>
                  <a:ext uri="{FF2B5EF4-FFF2-40B4-BE49-F238E27FC236}">
                    <a16:creationId xmlns:a16="http://schemas.microsoft.com/office/drawing/2014/main" id="{E9A57125-4B73-448E-B7B7-94380A928D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7" name="Freeform 15">
                <a:extLst>
                  <a:ext uri="{FF2B5EF4-FFF2-40B4-BE49-F238E27FC236}">
                    <a16:creationId xmlns:a16="http://schemas.microsoft.com/office/drawing/2014/main" id="{7290E834-81F0-42A1-B66B-33D4580573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8" name="Line 16">
                <a:extLst>
                  <a:ext uri="{FF2B5EF4-FFF2-40B4-BE49-F238E27FC236}">
                    <a16:creationId xmlns:a16="http://schemas.microsoft.com/office/drawing/2014/main" id="{C9FA5563-6ED2-4EAC-A8ED-DF71850ACD9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9" name="Freeform 17">
                <a:extLst>
                  <a:ext uri="{FF2B5EF4-FFF2-40B4-BE49-F238E27FC236}">
                    <a16:creationId xmlns:a16="http://schemas.microsoft.com/office/drawing/2014/main" id="{50479572-5CA3-41F4-8BDC-F039335C2C0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0" name="Freeform 18">
                <a:extLst>
                  <a:ext uri="{FF2B5EF4-FFF2-40B4-BE49-F238E27FC236}">
                    <a16:creationId xmlns:a16="http://schemas.microsoft.com/office/drawing/2014/main" id="{4156CB6F-DF65-4A51-A840-7A4177BDF6E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1" name="Freeform 19">
                <a:extLst>
                  <a:ext uri="{FF2B5EF4-FFF2-40B4-BE49-F238E27FC236}">
                    <a16:creationId xmlns:a16="http://schemas.microsoft.com/office/drawing/2014/main" id="{9252974F-88C0-4CAA-A42D-E94E2B7A6D4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2" name="Freeform 20">
                <a:extLst>
                  <a:ext uri="{FF2B5EF4-FFF2-40B4-BE49-F238E27FC236}">
                    <a16:creationId xmlns:a16="http://schemas.microsoft.com/office/drawing/2014/main" id="{DE3974B2-2875-4AFE-A30A-6EE823E579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3" name="Rectangle 21">
                <a:extLst>
                  <a:ext uri="{FF2B5EF4-FFF2-40B4-BE49-F238E27FC236}">
                    <a16:creationId xmlns:a16="http://schemas.microsoft.com/office/drawing/2014/main" id="{948A52FE-E1B0-4297-BBBE-C860B4E3D3F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4" name="Freeform 22">
                <a:extLst>
                  <a:ext uri="{FF2B5EF4-FFF2-40B4-BE49-F238E27FC236}">
                    <a16:creationId xmlns:a16="http://schemas.microsoft.com/office/drawing/2014/main" id="{C6E71B5D-6B02-417C-A0CF-4447C55F27E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5" name="Freeform 23">
                <a:extLst>
                  <a:ext uri="{FF2B5EF4-FFF2-40B4-BE49-F238E27FC236}">
                    <a16:creationId xmlns:a16="http://schemas.microsoft.com/office/drawing/2014/main" id="{0FB94710-B373-451B-84A2-947DDB4564E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6" name="Freeform 24">
                <a:extLst>
                  <a:ext uri="{FF2B5EF4-FFF2-40B4-BE49-F238E27FC236}">
                    <a16:creationId xmlns:a16="http://schemas.microsoft.com/office/drawing/2014/main" id="{4E47778B-FD55-4A2C-A53F-E548158C89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7" name="Freeform 25">
                <a:extLst>
                  <a:ext uri="{FF2B5EF4-FFF2-40B4-BE49-F238E27FC236}">
                    <a16:creationId xmlns:a16="http://schemas.microsoft.com/office/drawing/2014/main" id="{DA2A4F49-8FC4-4F12-8707-A6CC117E588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8" name="Freeform 26">
                <a:extLst>
                  <a:ext uri="{FF2B5EF4-FFF2-40B4-BE49-F238E27FC236}">
                    <a16:creationId xmlns:a16="http://schemas.microsoft.com/office/drawing/2014/main" id="{2293D140-51FA-484D-8464-785D8FD3DD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9" name="Freeform 27">
                <a:extLst>
                  <a:ext uri="{FF2B5EF4-FFF2-40B4-BE49-F238E27FC236}">
                    <a16:creationId xmlns:a16="http://schemas.microsoft.com/office/drawing/2014/main" id="{AA66B21A-3C7F-426E-9C38-C0D6AEF130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0" name="Freeform 28">
                <a:extLst>
                  <a:ext uri="{FF2B5EF4-FFF2-40B4-BE49-F238E27FC236}">
                    <a16:creationId xmlns:a16="http://schemas.microsoft.com/office/drawing/2014/main" id="{F22F8B0E-04B8-4D29-9E19-CACDAE6ABD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1" name="Freeform 29">
                <a:extLst>
                  <a:ext uri="{FF2B5EF4-FFF2-40B4-BE49-F238E27FC236}">
                    <a16:creationId xmlns:a16="http://schemas.microsoft.com/office/drawing/2014/main" id="{E0D8C2CC-1759-4605-B3C9-DA4B1EF250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2" name="Freeform 30">
                <a:extLst>
                  <a:ext uri="{FF2B5EF4-FFF2-40B4-BE49-F238E27FC236}">
                    <a16:creationId xmlns:a16="http://schemas.microsoft.com/office/drawing/2014/main" id="{547A4BC3-AA95-4A78-AC23-65A4CE843B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3" name="Freeform 31">
                <a:extLst>
                  <a:ext uri="{FF2B5EF4-FFF2-40B4-BE49-F238E27FC236}">
                    <a16:creationId xmlns:a16="http://schemas.microsoft.com/office/drawing/2014/main" id="{93059BC9-C7C3-41F9-8BBA-7BF49FF602B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335FE01-8192-4D2A-93F8-2F680F728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24" name="Freeform 32">
                <a:extLst>
                  <a:ext uri="{FF2B5EF4-FFF2-40B4-BE49-F238E27FC236}">
                    <a16:creationId xmlns:a16="http://schemas.microsoft.com/office/drawing/2014/main" id="{A150A82A-9896-4D5B-BAA5-0A7ECD0789A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5" name="Freeform 33">
                <a:extLst>
                  <a:ext uri="{FF2B5EF4-FFF2-40B4-BE49-F238E27FC236}">
                    <a16:creationId xmlns:a16="http://schemas.microsoft.com/office/drawing/2014/main" id="{82641EF7-9CDB-40BE-A964-13F866165C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6" name="Freeform 34">
                <a:extLst>
                  <a:ext uri="{FF2B5EF4-FFF2-40B4-BE49-F238E27FC236}">
                    <a16:creationId xmlns:a16="http://schemas.microsoft.com/office/drawing/2014/main" id="{A1D1CF16-B5BD-4021-9BA9-637569FC80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7" name="Freeform 35">
                <a:extLst>
                  <a:ext uri="{FF2B5EF4-FFF2-40B4-BE49-F238E27FC236}">
                    <a16:creationId xmlns:a16="http://schemas.microsoft.com/office/drawing/2014/main" id="{FF13F72C-CC27-48A0-AC55-686AB9153E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8" name="Freeform 36">
                <a:extLst>
                  <a:ext uri="{FF2B5EF4-FFF2-40B4-BE49-F238E27FC236}">
                    <a16:creationId xmlns:a16="http://schemas.microsoft.com/office/drawing/2014/main" id="{0EC3BA8B-33ED-483D-935C-170AD0C4DC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9" name="Freeform 37">
                <a:extLst>
                  <a:ext uri="{FF2B5EF4-FFF2-40B4-BE49-F238E27FC236}">
                    <a16:creationId xmlns:a16="http://schemas.microsoft.com/office/drawing/2014/main" id="{C4C451E6-48CE-4642-B51D-FE448408724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0" name="Freeform 38">
                <a:extLst>
                  <a:ext uri="{FF2B5EF4-FFF2-40B4-BE49-F238E27FC236}">
                    <a16:creationId xmlns:a16="http://schemas.microsoft.com/office/drawing/2014/main" id="{0F88F098-E44C-4A45-AE2B-595A7B8527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1" name="Freeform 39">
                <a:extLst>
                  <a:ext uri="{FF2B5EF4-FFF2-40B4-BE49-F238E27FC236}">
                    <a16:creationId xmlns:a16="http://schemas.microsoft.com/office/drawing/2014/main" id="{5B782B5D-8B67-4CD5-A0B3-8067BBB328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2" name="Freeform 40">
                <a:extLst>
                  <a:ext uri="{FF2B5EF4-FFF2-40B4-BE49-F238E27FC236}">
                    <a16:creationId xmlns:a16="http://schemas.microsoft.com/office/drawing/2014/main" id="{897A4906-0942-4CD6-840D-0915E0C4D09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3" name="Rectangle 41">
                <a:extLst>
                  <a:ext uri="{FF2B5EF4-FFF2-40B4-BE49-F238E27FC236}">
                    <a16:creationId xmlns:a16="http://schemas.microsoft.com/office/drawing/2014/main" id="{D1131789-2DD5-462E-9FC9-E25021F5CFB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</p:grpSp>
      <p:sp useBgFill="1">
        <p:nvSpPr>
          <p:cNvPr id="134" name="Rectangle 50">
            <a:extLst>
              <a:ext uri="{FF2B5EF4-FFF2-40B4-BE49-F238E27FC236}">
                <a16:creationId xmlns:a16="http://schemas.microsoft.com/office/drawing/2014/main" id="{E978A47D-4F17-40FE-AB70-7AF78A9575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400" y="-14287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5" name="Group 52">
            <a:extLst>
              <a:ext uri="{FF2B5EF4-FFF2-40B4-BE49-F238E27FC236}">
                <a16:creationId xmlns:a16="http://schemas.microsoft.com/office/drawing/2014/main" id="{85BE3A7E-6A3F-401E-A025-BBB8FDB8D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4288" y="0"/>
            <a:ext cx="1220788" cy="6858001"/>
            <a:chOff x="-14288" y="0"/>
            <a:chExt cx="1220788" cy="6858001"/>
          </a:xfrm>
          <a:solidFill>
            <a:schemeClr val="tx1">
              <a:alpha val="60000"/>
            </a:schemeClr>
          </a:solidFill>
        </p:grpSpPr>
        <p:sp>
          <p:nvSpPr>
            <p:cNvPr id="136" name="Rectangle 5">
              <a:extLst>
                <a:ext uri="{FF2B5EF4-FFF2-40B4-BE49-F238E27FC236}">
                  <a16:creationId xmlns:a16="http://schemas.microsoft.com/office/drawing/2014/main" id="{41EE9036-817C-476C-BD59-B5184F9A3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7" name="Freeform 6">
              <a:extLst>
                <a:ext uri="{FF2B5EF4-FFF2-40B4-BE49-F238E27FC236}">
                  <a16:creationId xmlns:a16="http://schemas.microsoft.com/office/drawing/2014/main" id="{F098087A-B4E4-4300-A841-44988BD88E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8" name="Freeform 7">
              <a:extLst>
                <a:ext uri="{FF2B5EF4-FFF2-40B4-BE49-F238E27FC236}">
                  <a16:creationId xmlns:a16="http://schemas.microsoft.com/office/drawing/2014/main" id="{F5BD5F4B-A39C-4DF9-84E4-A4D33F30E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9" name="Freeform 8">
              <a:extLst>
                <a:ext uri="{FF2B5EF4-FFF2-40B4-BE49-F238E27FC236}">
                  <a16:creationId xmlns:a16="http://schemas.microsoft.com/office/drawing/2014/main" id="{D7FA9858-BFA0-4D5B-AF72-B1B65EB069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0" name="Freeform 9">
              <a:extLst>
                <a:ext uri="{FF2B5EF4-FFF2-40B4-BE49-F238E27FC236}">
                  <a16:creationId xmlns:a16="http://schemas.microsoft.com/office/drawing/2014/main" id="{A508A5F3-AFE0-4750-A9C2-B51A514FF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1" name="Freeform 10">
              <a:extLst>
                <a:ext uri="{FF2B5EF4-FFF2-40B4-BE49-F238E27FC236}">
                  <a16:creationId xmlns:a16="http://schemas.microsoft.com/office/drawing/2014/main" id="{92B4AAEB-ABF4-42A7-BE52-0B442190D1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2" name="Freeform 11">
              <a:extLst>
                <a:ext uri="{FF2B5EF4-FFF2-40B4-BE49-F238E27FC236}">
                  <a16:creationId xmlns:a16="http://schemas.microsoft.com/office/drawing/2014/main" id="{3767C370-4A42-4376-8CAE-606C4BC8F4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" name="Freeform 12">
              <a:extLst>
                <a:ext uri="{FF2B5EF4-FFF2-40B4-BE49-F238E27FC236}">
                  <a16:creationId xmlns:a16="http://schemas.microsoft.com/office/drawing/2014/main" id="{36205F53-9C95-4954-B97C-1625BB8A35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4" name="Freeform 13">
              <a:extLst>
                <a:ext uri="{FF2B5EF4-FFF2-40B4-BE49-F238E27FC236}">
                  <a16:creationId xmlns:a16="http://schemas.microsoft.com/office/drawing/2014/main" id="{DC80B58E-3469-43E9-96FC-D747B69830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5" name="Freeform 14">
              <a:extLst>
                <a:ext uri="{FF2B5EF4-FFF2-40B4-BE49-F238E27FC236}">
                  <a16:creationId xmlns:a16="http://schemas.microsoft.com/office/drawing/2014/main" id="{E17A4ED2-DDD7-4B4D-A39C-9B0121C88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6" name="Freeform 15">
              <a:extLst>
                <a:ext uri="{FF2B5EF4-FFF2-40B4-BE49-F238E27FC236}">
                  <a16:creationId xmlns:a16="http://schemas.microsoft.com/office/drawing/2014/main" id="{A2C14A85-E7A9-4E1D-809F-20F5CFA78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7" name="Line 16">
              <a:extLst>
                <a:ext uri="{FF2B5EF4-FFF2-40B4-BE49-F238E27FC236}">
                  <a16:creationId xmlns:a16="http://schemas.microsoft.com/office/drawing/2014/main" id="{F3D51E32-9399-4B7F-8D91-BF9A068B8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8" name="Freeform 17">
              <a:extLst>
                <a:ext uri="{FF2B5EF4-FFF2-40B4-BE49-F238E27FC236}">
                  <a16:creationId xmlns:a16="http://schemas.microsoft.com/office/drawing/2014/main" id="{9969F9D2-502D-4C1D-ABA5-02B1BF2A00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9" name="Freeform 18">
              <a:extLst>
                <a:ext uri="{FF2B5EF4-FFF2-40B4-BE49-F238E27FC236}">
                  <a16:creationId xmlns:a16="http://schemas.microsoft.com/office/drawing/2014/main" id="{4AE555C6-5623-478A-BF35-63E9929A3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0" name="Freeform 19">
              <a:extLst>
                <a:ext uri="{FF2B5EF4-FFF2-40B4-BE49-F238E27FC236}">
                  <a16:creationId xmlns:a16="http://schemas.microsoft.com/office/drawing/2014/main" id="{A3D3AED4-A69E-4301-9BB4-436DC5F0C9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1" name="Freeform 20">
              <a:extLst>
                <a:ext uri="{FF2B5EF4-FFF2-40B4-BE49-F238E27FC236}">
                  <a16:creationId xmlns:a16="http://schemas.microsoft.com/office/drawing/2014/main" id="{C3B8082C-2D81-48D7-8B45-85B7C8929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2" name="Rectangle 21">
              <a:extLst>
                <a:ext uri="{FF2B5EF4-FFF2-40B4-BE49-F238E27FC236}">
                  <a16:creationId xmlns:a16="http://schemas.microsoft.com/office/drawing/2014/main" id="{9AD35461-BA86-408B-8A29-244EB2F2FB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3" name="Freeform 22">
              <a:extLst>
                <a:ext uri="{FF2B5EF4-FFF2-40B4-BE49-F238E27FC236}">
                  <a16:creationId xmlns:a16="http://schemas.microsoft.com/office/drawing/2014/main" id="{F238E495-B6C6-4857-899B-CDD584831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4" name="Freeform 23">
              <a:extLst>
                <a:ext uri="{FF2B5EF4-FFF2-40B4-BE49-F238E27FC236}">
                  <a16:creationId xmlns:a16="http://schemas.microsoft.com/office/drawing/2014/main" id="{E20A751E-054C-4EC2-8DA3-0EC923A658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5" name="Freeform 24">
              <a:extLst>
                <a:ext uri="{FF2B5EF4-FFF2-40B4-BE49-F238E27FC236}">
                  <a16:creationId xmlns:a16="http://schemas.microsoft.com/office/drawing/2014/main" id="{B6E8E701-3D21-4E5C-AB6E-9A7404697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6" name="Freeform 25">
              <a:extLst>
                <a:ext uri="{FF2B5EF4-FFF2-40B4-BE49-F238E27FC236}">
                  <a16:creationId xmlns:a16="http://schemas.microsoft.com/office/drawing/2014/main" id="{431BDA41-D09D-4984-B888-756F5F81B4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7" name="Freeform 26">
              <a:extLst>
                <a:ext uri="{FF2B5EF4-FFF2-40B4-BE49-F238E27FC236}">
                  <a16:creationId xmlns:a16="http://schemas.microsoft.com/office/drawing/2014/main" id="{0DC943D2-20E4-4C00-82D2-D405A7C00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8" name="Freeform 27">
              <a:extLst>
                <a:ext uri="{FF2B5EF4-FFF2-40B4-BE49-F238E27FC236}">
                  <a16:creationId xmlns:a16="http://schemas.microsoft.com/office/drawing/2014/main" id="{4BC34A74-80A2-4DE1-8ADC-BBD170903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9" name="Freeform 28">
              <a:extLst>
                <a:ext uri="{FF2B5EF4-FFF2-40B4-BE49-F238E27FC236}">
                  <a16:creationId xmlns:a16="http://schemas.microsoft.com/office/drawing/2014/main" id="{C6C3CA25-431F-4E26-952D-4AA9C4C725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0" name="Freeform 29">
              <a:extLst>
                <a:ext uri="{FF2B5EF4-FFF2-40B4-BE49-F238E27FC236}">
                  <a16:creationId xmlns:a16="http://schemas.microsoft.com/office/drawing/2014/main" id="{776D1836-82AE-40EF-9829-C6B8D2CF0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1" name="Freeform 30">
              <a:extLst>
                <a:ext uri="{FF2B5EF4-FFF2-40B4-BE49-F238E27FC236}">
                  <a16:creationId xmlns:a16="http://schemas.microsoft.com/office/drawing/2014/main" id="{9A8E397E-ADF9-45C1-98F4-3F5A86378B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2" name="Freeform 31">
              <a:extLst>
                <a:ext uri="{FF2B5EF4-FFF2-40B4-BE49-F238E27FC236}">
                  <a16:creationId xmlns:a16="http://schemas.microsoft.com/office/drawing/2014/main" id="{DE07CFD9-357F-40BC-A792-CE874BFE50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extBox 14">
            <a:extLst>
              <a:ext uri="{FF2B5EF4-FFF2-40B4-BE49-F238E27FC236}">
                <a16:creationId xmlns:a16="http://schemas.microsoft.com/office/drawing/2014/main" id="{0B840809-A84F-DA93-C22B-FAA75435FC08}"/>
              </a:ext>
            </a:extLst>
          </p:cNvPr>
          <p:cNvSpPr txBox="1"/>
          <p:nvPr/>
        </p:nvSpPr>
        <p:spPr>
          <a:xfrm>
            <a:off x="1141413" y="1082673"/>
            <a:ext cx="2869416" cy="47085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cap="all" dirty="0" err="1">
                <a:latin typeface="+mj-lt"/>
                <a:ea typeface="+mj-ea"/>
                <a:cs typeface="+mj-cs"/>
                <a:sym typeface="Oswald"/>
              </a:rPr>
              <a:t>Produtos</a:t>
            </a:r>
            <a:endParaRPr lang="en-US" sz="4000" cap="all" dirty="0">
              <a:latin typeface="+mj-lt"/>
              <a:ea typeface="+mj-ea"/>
              <a:cs typeface="+mj-cs"/>
              <a:sym typeface="Oswald"/>
            </a:endParaRPr>
          </a:p>
        </p:txBody>
      </p:sp>
      <p:cxnSp>
        <p:nvCxnSpPr>
          <p:cNvPr id="163" name="Straight Connector 81">
            <a:extLst>
              <a:ext uri="{FF2B5EF4-FFF2-40B4-BE49-F238E27FC236}">
                <a16:creationId xmlns:a16="http://schemas.microsoft.com/office/drawing/2014/main" id="{085ECEC0-FF5D-4348-92C7-1EA7C61E7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454684"/>
            <a:ext cx="0" cy="3649129"/>
          </a:xfrm>
          <a:prstGeom prst="line">
            <a:avLst/>
          </a:prstGeom>
          <a:ln w="25400">
            <a:solidFill>
              <a:schemeClr val="tx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E4E65E7-8A1B-380C-0B1D-122FC6A2046F}"/>
              </a:ext>
            </a:extLst>
          </p:cNvPr>
          <p:cNvSpPr txBox="1"/>
          <p:nvPr/>
        </p:nvSpPr>
        <p:spPr>
          <a:xfrm>
            <a:off x="5297763" y="1082673"/>
            <a:ext cx="5751237" cy="47085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pt-BR" sz="2200" dirty="0"/>
              <a:t>Criação de um canal no YouTube e um canal no TikTok para divulgar os resultados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pt-BR" sz="2200" dirty="0"/>
              <a:t>Criação de um perfil no Instagram para divulgação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pt-BR" sz="2200" dirty="0"/>
              <a:t>Sete vídeos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pt-BR" sz="2200" dirty="0"/>
              <a:t>Divulgação da pesquisa: maior visibilidade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pt-BR" sz="2200" dirty="0"/>
              <a:t>Oficinas com a participação de bibliotecários</a:t>
            </a:r>
            <a:endParaRPr lang="en-US" sz="2200" dirty="0"/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4E035BE-9FF4-43D3-BC25-CF582D7FF8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64912" y="0"/>
            <a:ext cx="674688" cy="6848476"/>
            <a:chOff x="11364912" y="0"/>
            <a:chExt cx="674688" cy="6848476"/>
          </a:xfrm>
          <a:solidFill>
            <a:schemeClr val="tx1">
              <a:alpha val="60000"/>
            </a:schemeClr>
          </a:solidFill>
        </p:grpSpPr>
        <p:sp>
          <p:nvSpPr>
            <p:cNvPr id="85" name="Freeform 32">
              <a:extLst>
                <a:ext uri="{FF2B5EF4-FFF2-40B4-BE49-F238E27FC236}">
                  <a16:creationId xmlns:a16="http://schemas.microsoft.com/office/drawing/2014/main" id="{F98BCEB2-EC20-4E84-A994-0AC37292C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83975" y="0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6" name="Freeform 33">
              <a:extLst>
                <a:ext uri="{FF2B5EF4-FFF2-40B4-BE49-F238E27FC236}">
                  <a16:creationId xmlns:a16="http://schemas.microsoft.com/office/drawing/2014/main" id="{7A2E1821-AEDF-417E-9F17-83379E9C0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64912" y="474663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7" name="Freeform 34">
              <a:extLst>
                <a:ext uri="{FF2B5EF4-FFF2-40B4-BE49-F238E27FC236}">
                  <a16:creationId xmlns:a16="http://schemas.microsoft.com/office/drawing/2014/main" id="{CB3734E2-8292-4B47-B6AB-0E5A058DE9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1612" y="1539875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8" name="Freeform 35">
              <a:extLst>
                <a:ext uri="{FF2B5EF4-FFF2-40B4-BE49-F238E27FC236}">
                  <a16:creationId xmlns:a16="http://schemas.microsoft.com/office/drawing/2014/main" id="{A0B09C51-29AB-45C0-B707-CCFB9DF280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1600" y="569436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9" name="Freeform 36">
              <a:extLst>
                <a:ext uri="{FF2B5EF4-FFF2-40B4-BE49-F238E27FC236}">
                  <a16:creationId xmlns:a16="http://schemas.microsoft.com/office/drawing/2014/main" id="{510C0CED-AE1B-45AE-B5E1-57521E589D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72900" y="5551488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0" name="Freeform 37">
              <a:extLst>
                <a:ext uri="{FF2B5EF4-FFF2-40B4-BE49-F238E27FC236}">
                  <a16:creationId xmlns:a16="http://schemas.microsoft.com/office/drawing/2014/main" id="{591F2327-4B45-41AA-B41C-7404B6A1E4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10987" y="4763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" name="Freeform 38">
              <a:extLst>
                <a:ext uri="{FF2B5EF4-FFF2-40B4-BE49-F238E27FC236}">
                  <a16:creationId xmlns:a16="http://schemas.microsoft.com/office/drawing/2014/main" id="{5A63224C-41A0-42C0-96F6-0B2BE99A13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6375" y="4867275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2" name="Freeform 39">
              <a:extLst>
                <a:ext uri="{FF2B5EF4-FFF2-40B4-BE49-F238E27FC236}">
                  <a16:creationId xmlns:a16="http://schemas.microsoft.com/office/drawing/2014/main" id="{A7C00B9F-C253-4776-9935-EC02254A4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41112" y="5046663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3" name="Freeform 40">
              <a:extLst>
                <a:ext uri="{FF2B5EF4-FFF2-40B4-BE49-F238E27FC236}">
                  <a16:creationId xmlns:a16="http://schemas.microsoft.com/office/drawing/2014/main" id="{5062D4AA-13F3-4064-8440-FFE8562D8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849100" y="64166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4" name="Rectangle 41">
              <a:extLst>
                <a:ext uri="{FF2B5EF4-FFF2-40B4-BE49-F238E27FC236}">
                  <a16:creationId xmlns:a16="http://schemas.microsoft.com/office/drawing/2014/main" id="{3E143B27-CB82-440B-879B-D25C1891C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39587" y="6596063"/>
              <a:ext cx="23813" cy="2524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191568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1E98022-A4E5-3BA1-63E4-906B30F80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496" y="440871"/>
            <a:ext cx="9017008" cy="561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565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1F18927-0775-E5DA-49BE-24CD87CEE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0727" y="802565"/>
            <a:ext cx="8770546" cy="504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497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CNPq | CHIST-ERA">
            <a:extLst>
              <a:ext uri="{FF2B5EF4-FFF2-40B4-BE49-F238E27FC236}">
                <a16:creationId xmlns:a16="http://schemas.microsoft.com/office/drawing/2014/main" id="{246D0C83-F840-F4E8-7B57-01EA2AEB4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499" y="2776537"/>
            <a:ext cx="3048000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FAPEMIG — Centro de Desenvolvimento da Tecnologia Nuclear - CDTN">
            <a:extLst>
              <a:ext uri="{FF2B5EF4-FFF2-40B4-BE49-F238E27FC236}">
                <a16:creationId xmlns:a16="http://schemas.microsoft.com/office/drawing/2014/main" id="{E54585FA-F269-7B92-7592-D8C147981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441" y="2334274"/>
            <a:ext cx="1861840" cy="186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0" descr="Pro-Reitoria de Pesquisa UFMG - YouTube">
            <a:extLst>
              <a:ext uri="{FF2B5EF4-FFF2-40B4-BE49-F238E27FC236}">
                <a16:creationId xmlns:a16="http://schemas.microsoft.com/office/drawing/2014/main" id="{BFD26E78-9949-060F-10B0-65D66B56A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082" y="2613397"/>
            <a:ext cx="1861840" cy="186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5">
            <a:extLst>
              <a:ext uri="{FF2B5EF4-FFF2-40B4-BE49-F238E27FC236}">
                <a16:creationId xmlns:a16="http://schemas.microsoft.com/office/drawing/2014/main" id="{0FC1F292-962B-82CE-8F0A-9B8F0E93E4C4}"/>
              </a:ext>
            </a:extLst>
          </p:cNvPr>
          <p:cNvSpPr txBox="1"/>
          <p:nvPr/>
        </p:nvSpPr>
        <p:spPr>
          <a:xfrm>
            <a:off x="1565726" y="488015"/>
            <a:ext cx="89154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4800" dirty="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AGRADECIMENTOS</a:t>
            </a:r>
            <a:endParaRPr lang="en-US" sz="4800" dirty="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E1B00B2A-5243-E97C-05AC-EC6D10C545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726" y="4654265"/>
            <a:ext cx="3267531" cy="1171739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29F56A42-B6F1-BF50-1277-07F74C973C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3437" y="4754359"/>
            <a:ext cx="4283291" cy="1376449"/>
          </a:xfrm>
          <a:prstGeom prst="rect">
            <a:avLst/>
          </a:prstGeom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id="{517B30F3-B83B-EC0D-37D0-80ACD5EC0BBB}"/>
              </a:ext>
            </a:extLst>
          </p:cNvPr>
          <p:cNvSpPr txBox="1"/>
          <p:nvPr/>
        </p:nvSpPr>
        <p:spPr>
          <a:xfrm>
            <a:off x="1863090" y="1457311"/>
            <a:ext cx="75369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Letícia Gomes de Oliveira,  bolsista de iniciação científica - UFMG</a:t>
            </a:r>
          </a:p>
          <a:p>
            <a:r>
              <a:rPr lang="pt-BR" dirty="0" err="1"/>
              <a:t>Mikaellen</a:t>
            </a:r>
            <a:r>
              <a:rPr lang="pt-BR" dirty="0"/>
              <a:t> Fabiane da Silveira,  bolsista de iniciação científica - UFMG</a:t>
            </a:r>
          </a:p>
        </p:txBody>
      </p:sp>
    </p:spTree>
    <p:extLst>
      <p:ext uri="{BB962C8B-B14F-4D97-AF65-F5344CB8AC3E}">
        <p14:creationId xmlns:p14="http://schemas.microsoft.com/office/powerpoint/2010/main" val="114261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2990F1C9-E205-085B-5BEC-2D602096B991}"/>
              </a:ext>
            </a:extLst>
          </p:cNvPr>
          <p:cNvSpPr txBox="1">
            <a:spLocks/>
          </p:cNvSpPr>
          <p:nvPr/>
        </p:nvSpPr>
        <p:spPr>
          <a:xfrm>
            <a:off x="1631188" y="1423416"/>
            <a:ext cx="8929624" cy="37242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São apresentados os resultados de uma pesquisa com a produção científica brasileira sobre desinformação e fenômenos correlatos</a:t>
            </a:r>
          </a:p>
          <a:p>
            <a:br>
              <a:rPr lang="pt-BR" sz="2400" dirty="0"/>
            </a:br>
            <a:r>
              <a:rPr lang="pt-BR" sz="2400" dirty="0"/>
              <a:t>Foram ENCONTRADOS NO PORTAL CAPES </a:t>
            </a:r>
            <a:r>
              <a:rPr lang="pt-BR" sz="2400" dirty="0" err="1"/>
              <a:t>ARTIgos</a:t>
            </a:r>
            <a:r>
              <a:rPr lang="pt-BR" sz="2400" dirty="0"/>
              <a:t> sobre: desinformação (1340), discursos de ódio (1045), negacionismo (593), pós-verdade (403), infodemia (325) e teorias da conspiração (75)</a:t>
            </a:r>
          </a:p>
          <a:p>
            <a:endParaRPr lang="pt-BR" sz="2400" dirty="0"/>
          </a:p>
          <a:p>
            <a:r>
              <a:rPr lang="pt-BR" sz="2400" dirty="0"/>
              <a:t>Foram coletados e sistematizados 340 artigos – apenas estudos empíricos</a:t>
            </a:r>
            <a:br>
              <a:rPr lang="pt-BR" sz="2400" dirty="0"/>
            </a:b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768662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AC71C09-73B1-5D33-01B2-914A75559C1C}"/>
              </a:ext>
            </a:extLst>
          </p:cNvPr>
          <p:cNvSpPr txBox="1"/>
          <p:nvPr/>
        </p:nvSpPr>
        <p:spPr>
          <a:xfrm>
            <a:off x="1391412" y="1720840"/>
            <a:ext cx="940917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pt-BR" sz="2400" cap="all" dirty="0">
                <a:latin typeface="+mj-lt"/>
                <a:ea typeface="+mj-ea"/>
                <a:cs typeface="+mj-cs"/>
              </a:rPr>
              <a:t>Foram considerados os seguintes elementos: </a:t>
            </a:r>
          </a:p>
          <a:p>
            <a:pPr marL="457200" indent="-457200" defTabSz="91440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pt-BR" sz="2400" cap="all" dirty="0">
                <a:latin typeface="+mj-lt"/>
                <a:ea typeface="+mj-ea"/>
                <a:cs typeface="+mj-cs"/>
              </a:rPr>
              <a:t>tipo ou formato das mensagens com desinformação analisadas; </a:t>
            </a:r>
          </a:p>
          <a:p>
            <a:pPr marL="457200" indent="-457200" defTabSz="91440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pt-BR" sz="2400" cap="all" dirty="0">
                <a:latin typeface="+mj-lt"/>
                <a:ea typeface="+mj-ea"/>
                <a:cs typeface="+mj-cs"/>
              </a:rPr>
              <a:t>plataforma, rede ou canal em que as mensagens foram publicadas ou veiculadas; </a:t>
            </a:r>
          </a:p>
          <a:p>
            <a:pPr marL="457200" indent="-457200" defTabSz="91440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pt-BR" sz="2400" cap="all" dirty="0">
                <a:latin typeface="+mj-lt"/>
                <a:ea typeface="+mj-ea"/>
                <a:cs typeface="+mj-cs"/>
              </a:rPr>
              <a:t>sujeitos produtores dos conteúdos desinformativos; </a:t>
            </a:r>
          </a:p>
          <a:p>
            <a:pPr marL="457200" indent="-457200" defTabSz="91440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pt-BR" sz="2400" cap="all" dirty="0">
                <a:latin typeface="+mj-lt"/>
                <a:ea typeface="+mj-ea"/>
                <a:cs typeface="+mj-cs"/>
              </a:rPr>
              <a:t>público ou sujeitos atacados nas mensagens analisadas; </a:t>
            </a:r>
          </a:p>
          <a:p>
            <a:pPr marL="457200" indent="-457200" defTabSz="91440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pt-BR" sz="2400" cap="all" dirty="0">
                <a:latin typeface="+mj-lt"/>
                <a:ea typeface="+mj-ea"/>
                <a:cs typeface="+mj-cs"/>
              </a:rPr>
              <a:t>posturas e atitudes dos sujeitos face aos conteúdos identificados; </a:t>
            </a:r>
          </a:p>
          <a:p>
            <a:pPr marL="457200" indent="-457200" defTabSz="914400">
              <a:lnSpc>
                <a:spcPct val="90000"/>
              </a:lnSpc>
              <a:spcBef>
                <a:spcPct val="0"/>
              </a:spcBef>
              <a:buAutoNum type="alphaLcParenR"/>
            </a:pPr>
            <a:r>
              <a:rPr lang="pt-BR" sz="2400" cap="all" dirty="0">
                <a:latin typeface="+mj-lt"/>
                <a:ea typeface="+mj-ea"/>
                <a:cs typeface="+mj-cs"/>
              </a:rPr>
              <a:t>ações de combate à desinformação analisadas</a:t>
            </a:r>
          </a:p>
        </p:txBody>
      </p:sp>
    </p:spTree>
    <p:extLst>
      <p:ext uri="{BB962C8B-B14F-4D97-AF65-F5344CB8AC3E}">
        <p14:creationId xmlns:p14="http://schemas.microsoft.com/office/powerpoint/2010/main" val="286949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678E285C-BE9E-45B7-A3EE-B9792DAE9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B86F577-8905-4B21-8AF3-C1BB34337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D2F1CFF3-A579-4D24-B5F9-1C71BA6FE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57601B50-7EB1-43FA-8360-4297BCD76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60BD8B7A-CD01-4638-A2C9-299AC68B9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Rectangle 8">
              <a:extLst>
                <a:ext uri="{FF2B5EF4-FFF2-40B4-BE49-F238E27FC236}">
                  <a16:creationId xmlns:a16="http://schemas.microsoft.com/office/drawing/2014/main" id="{095B58F9-6C29-48BE-9DA6-3855080521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0C84674F-2E8A-4B70-B801-00722CDD58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34F320BB-D6A9-45FE-8556-498B763B1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5493D54A-532A-46ED-AF63-A0A54818EF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EAF2EDFA-9C0B-44E2-B4BB-312B58BCA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A3641113-CE35-42A4-B605-41BC06BF4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DA2E5B2C-BAC4-4440-9B7E-F38783197A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D8A506DF-2E53-42C9-94BE-B98E32E05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12934FF8-5F70-40BF-BBB6-5EB941FB9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8EB3FB08-D01D-4E24-BE40-C16269DF6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D24E50D7-2753-4169-AD51-C106DA1B7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DF94B7E0-D9B6-4096-94D0-18D3AC0EF6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EBC05ADE-BBA2-4387-B005-3196E2E198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BBED1CEE-14D2-442F-AB08-401ABE3EF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4F6574C0-78E8-49EA-84BC-EE9D55707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5BCDB0B-615E-4CA1-AFD5-6B121CB7C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40627863-B7FC-44D1-9E53-E728FFF675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52FD6F8C-3AF1-487E-91F4-6E55146F1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50323CF3-93CB-4E03-95C0-B180BB87A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7">
              <a:extLst>
                <a:ext uri="{FF2B5EF4-FFF2-40B4-BE49-F238E27FC236}">
                  <a16:creationId xmlns:a16="http://schemas.microsoft.com/office/drawing/2014/main" id="{EB47D82F-CF1B-47E6-9FA2-F3A9C5F94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0606708F-F2D4-4678-8ED2-39041BC64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D7EB95B4-15E4-433D-B36F-21FF341AD9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30">
              <a:extLst>
                <a:ext uri="{FF2B5EF4-FFF2-40B4-BE49-F238E27FC236}">
                  <a16:creationId xmlns:a16="http://schemas.microsoft.com/office/drawing/2014/main" id="{500A541B-4C75-497C-A489-097ED2996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5789326F-12A4-48B8-B0ED-A6A2AE0C27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32">
              <a:extLst>
                <a:ext uri="{FF2B5EF4-FFF2-40B4-BE49-F238E27FC236}">
                  <a16:creationId xmlns:a16="http://schemas.microsoft.com/office/drawing/2014/main" id="{25FA672E-2B65-477F-AA75-6261CE652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Rectangle 33">
              <a:extLst>
                <a:ext uri="{FF2B5EF4-FFF2-40B4-BE49-F238E27FC236}">
                  <a16:creationId xmlns:a16="http://schemas.microsoft.com/office/drawing/2014/main" id="{BB09AF8D-E68B-499C-B9F5-2F365813D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4">
              <a:extLst>
                <a:ext uri="{FF2B5EF4-FFF2-40B4-BE49-F238E27FC236}">
                  <a16:creationId xmlns:a16="http://schemas.microsoft.com/office/drawing/2014/main" id="{7991AEAD-B5F3-47BA-9F1B-86C16A84A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5">
              <a:extLst>
                <a:ext uri="{FF2B5EF4-FFF2-40B4-BE49-F238E27FC236}">
                  <a16:creationId xmlns:a16="http://schemas.microsoft.com/office/drawing/2014/main" id="{19A85F58-4C3A-4388-B55C-2329EEAECF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6">
              <a:extLst>
                <a:ext uri="{FF2B5EF4-FFF2-40B4-BE49-F238E27FC236}">
                  <a16:creationId xmlns:a16="http://schemas.microsoft.com/office/drawing/2014/main" id="{05652F38-94D9-41B7-A699-7E8F0C78D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7">
              <a:extLst>
                <a:ext uri="{FF2B5EF4-FFF2-40B4-BE49-F238E27FC236}">
                  <a16:creationId xmlns:a16="http://schemas.microsoft.com/office/drawing/2014/main" id="{3C043852-C250-4518-BB89-C91A34917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8">
              <a:extLst>
                <a:ext uri="{FF2B5EF4-FFF2-40B4-BE49-F238E27FC236}">
                  <a16:creationId xmlns:a16="http://schemas.microsoft.com/office/drawing/2014/main" id="{0CAB9A07-ECF2-416C-8528-F75DACB138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9">
              <a:extLst>
                <a:ext uri="{FF2B5EF4-FFF2-40B4-BE49-F238E27FC236}">
                  <a16:creationId xmlns:a16="http://schemas.microsoft.com/office/drawing/2014/main" id="{904A314C-A829-4AA6-92E2-529BCCF95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40">
              <a:extLst>
                <a:ext uri="{FF2B5EF4-FFF2-40B4-BE49-F238E27FC236}">
                  <a16:creationId xmlns:a16="http://schemas.microsoft.com/office/drawing/2014/main" id="{244EE6BA-4569-43ED-9E2E-1FB66201B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41">
              <a:extLst>
                <a:ext uri="{FF2B5EF4-FFF2-40B4-BE49-F238E27FC236}">
                  <a16:creationId xmlns:a16="http://schemas.microsoft.com/office/drawing/2014/main" id="{BEB8252E-FB2A-4BB5-BEC6-CA10FF6F7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42">
              <a:extLst>
                <a:ext uri="{FF2B5EF4-FFF2-40B4-BE49-F238E27FC236}">
                  <a16:creationId xmlns:a16="http://schemas.microsoft.com/office/drawing/2014/main" id="{91414711-C3A4-4E96-854A-DDDEB2F2E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43">
              <a:extLst>
                <a:ext uri="{FF2B5EF4-FFF2-40B4-BE49-F238E27FC236}">
                  <a16:creationId xmlns:a16="http://schemas.microsoft.com/office/drawing/2014/main" id="{86815BA8-3055-4B42-98C3-4202FD92E0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4">
              <a:extLst>
                <a:ext uri="{FF2B5EF4-FFF2-40B4-BE49-F238E27FC236}">
                  <a16:creationId xmlns:a16="http://schemas.microsoft.com/office/drawing/2014/main" id="{44457813-E991-44AE-9A83-B7488D1F36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Rectangle 45">
              <a:extLst>
                <a:ext uri="{FF2B5EF4-FFF2-40B4-BE49-F238E27FC236}">
                  <a16:creationId xmlns:a16="http://schemas.microsoft.com/office/drawing/2014/main" id="{8CE1CF47-A73F-4560-8835-AE1DC51E5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Freeform 46">
              <a:extLst>
                <a:ext uri="{FF2B5EF4-FFF2-40B4-BE49-F238E27FC236}">
                  <a16:creationId xmlns:a16="http://schemas.microsoft.com/office/drawing/2014/main" id="{C2A935E4-AACC-4CB9-995E-D286178873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reeform 47">
              <a:extLst>
                <a:ext uri="{FF2B5EF4-FFF2-40B4-BE49-F238E27FC236}">
                  <a16:creationId xmlns:a16="http://schemas.microsoft.com/office/drawing/2014/main" id="{93B5B778-8ACB-4004-932D-BD95997BA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reeform 48">
              <a:extLst>
                <a:ext uri="{FF2B5EF4-FFF2-40B4-BE49-F238E27FC236}">
                  <a16:creationId xmlns:a16="http://schemas.microsoft.com/office/drawing/2014/main" id="{1434AF34-0919-40AD-84B1-446D4FF2D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5" name="Freeform 49">
              <a:extLst>
                <a:ext uri="{FF2B5EF4-FFF2-40B4-BE49-F238E27FC236}">
                  <a16:creationId xmlns:a16="http://schemas.microsoft.com/office/drawing/2014/main" id="{29546CF3-6DDD-4073-AB7F-C6E722257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" name="Freeform 50">
              <a:extLst>
                <a:ext uri="{FF2B5EF4-FFF2-40B4-BE49-F238E27FC236}">
                  <a16:creationId xmlns:a16="http://schemas.microsoft.com/office/drawing/2014/main" id="{289D46AB-128A-477F-B6C9-F40F115D6C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7" name="Freeform 51">
              <a:extLst>
                <a:ext uri="{FF2B5EF4-FFF2-40B4-BE49-F238E27FC236}">
                  <a16:creationId xmlns:a16="http://schemas.microsoft.com/office/drawing/2014/main" id="{A7DA7E67-3368-44AD-AACD-EB64AE34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8" name="Freeform 52">
              <a:extLst>
                <a:ext uri="{FF2B5EF4-FFF2-40B4-BE49-F238E27FC236}">
                  <a16:creationId xmlns:a16="http://schemas.microsoft.com/office/drawing/2014/main" id="{78BB1152-AB85-4AD8-BBA1-07CEA1F508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9" name="Freeform 53">
              <a:extLst>
                <a:ext uri="{FF2B5EF4-FFF2-40B4-BE49-F238E27FC236}">
                  <a16:creationId xmlns:a16="http://schemas.microsoft.com/office/drawing/2014/main" id="{A982E7F2-DD68-4093-B9C5-3E42B475A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0" name="Freeform 54">
              <a:extLst>
                <a:ext uri="{FF2B5EF4-FFF2-40B4-BE49-F238E27FC236}">
                  <a16:creationId xmlns:a16="http://schemas.microsoft.com/office/drawing/2014/main" id="{A682E224-4CD6-420B-897A-B23D50B82E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1" name="Freeform 55">
              <a:extLst>
                <a:ext uri="{FF2B5EF4-FFF2-40B4-BE49-F238E27FC236}">
                  <a16:creationId xmlns:a16="http://schemas.microsoft.com/office/drawing/2014/main" id="{31B90F10-06CD-480E-8D35-6E0FFFB894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2" name="Freeform 56">
              <a:extLst>
                <a:ext uri="{FF2B5EF4-FFF2-40B4-BE49-F238E27FC236}">
                  <a16:creationId xmlns:a16="http://schemas.microsoft.com/office/drawing/2014/main" id="{7BC977DB-69B0-4D8D-B77C-E1127EC41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3" name="Freeform 57">
              <a:extLst>
                <a:ext uri="{FF2B5EF4-FFF2-40B4-BE49-F238E27FC236}">
                  <a16:creationId xmlns:a16="http://schemas.microsoft.com/office/drawing/2014/main" id="{24127454-3FCB-41D6-ACFB-81D7E05A7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4" name="Freeform 58">
              <a:extLst>
                <a:ext uri="{FF2B5EF4-FFF2-40B4-BE49-F238E27FC236}">
                  <a16:creationId xmlns:a16="http://schemas.microsoft.com/office/drawing/2014/main" id="{7AA80D42-B8A8-475B-ADBF-99719CE9F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D706AE2E-B17B-43A3-84F8-9C0FE9466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2003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EFFB8CF-3E94-42D7-849C-841E7744B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bg2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9" name="Rectangle 5">
              <a:extLst>
                <a:ext uri="{FF2B5EF4-FFF2-40B4-BE49-F238E27FC236}">
                  <a16:creationId xmlns:a16="http://schemas.microsoft.com/office/drawing/2014/main" id="{C274DE9A-4502-4454-911E-B7FE9ED6DE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0" name="Freeform 6">
              <a:extLst>
                <a:ext uri="{FF2B5EF4-FFF2-40B4-BE49-F238E27FC236}">
                  <a16:creationId xmlns:a16="http://schemas.microsoft.com/office/drawing/2014/main" id="{76AFCF59-7BED-416B-ACD9-EA099C9B2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1" name="Freeform 7">
              <a:extLst>
                <a:ext uri="{FF2B5EF4-FFF2-40B4-BE49-F238E27FC236}">
                  <a16:creationId xmlns:a16="http://schemas.microsoft.com/office/drawing/2014/main" id="{8EEECEBC-B149-42E5-8164-EE5456F06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2" name="Rectangle 8">
              <a:extLst>
                <a:ext uri="{FF2B5EF4-FFF2-40B4-BE49-F238E27FC236}">
                  <a16:creationId xmlns:a16="http://schemas.microsoft.com/office/drawing/2014/main" id="{03B49256-D2D8-436B-8F29-0C7E53366F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3" name="Freeform 9">
              <a:extLst>
                <a:ext uri="{FF2B5EF4-FFF2-40B4-BE49-F238E27FC236}">
                  <a16:creationId xmlns:a16="http://schemas.microsoft.com/office/drawing/2014/main" id="{4045E56F-B537-408E-B346-B9B15C39A5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4" name="Freeform 10">
              <a:extLst>
                <a:ext uri="{FF2B5EF4-FFF2-40B4-BE49-F238E27FC236}">
                  <a16:creationId xmlns:a16="http://schemas.microsoft.com/office/drawing/2014/main" id="{904BDB2F-0893-4AD7-A871-C808C9651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5" name="Freeform 11">
              <a:extLst>
                <a:ext uri="{FF2B5EF4-FFF2-40B4-BE49-F238E27FC236}">
                  <a16:creationId xmlns:a16="http://schemas.microsoft.com/office/drawing/2014/main" id="{512D8C6F-C154-4928-9891-DDCF50DA6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6" name="Freeform 12">
              <a:extLst>
                <a:ext uri="{FF2B5EF4-FFF2-40B4-BE49-F238E27FC236}">
                  <a16:creationId xmlns:a16="http://schemas.microsoft.com/office/drawing/2014/main" id="{7E2BBA63-D694-4AD5-976F-4F1CDB204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7" name="Freeform 13">
              <a:extLst>
                <a:ext uri="{FF2B5EF4-FFF2-40B4-BE49-F238E27FC236}">
                  <a16:creationId xmlns:a16="http://schemas.microsoft.com/office/drawing/2014/main" id="{394F9847-4F95-42E8-AE7E-8DD8A0E27F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8" name="Freeform 14">
              <a:extLst>
                <a:ext uri="{FF2B5EF4-FFF2-40B4-BE49-F238E27FC236}">
                  <a16:creationId xmlns:a16="http://schemas.microsoft.com/office/drawing/2014/main" id="{48CE4CA3-085D-44AC-996B-9F347B7BC1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9" name="Freeform 15">
              <a:extLst>
                <a:ext uri="{FF2B5EF4-FFF2-40B4-BE49-F238E27FC236}">
                  <a16:creationId xmlns:a16="http://schemas.microsoft.com/office/drawing/2014/main" id="{0D7459AE-7E00-4707-B574-1D3636BB46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0" name="Freeform 16">
              <a:extLst>
                <a:ext uri="{FF2B5EF4-FFF2-40B4-BE49-F238E27FC236}">
                  <a16:creationId xmlns:a16="http://schemas.microsoft.com/office/drawing/2014/main" id="{EF95E020-0C4A-4BD5-84BE-6DF8B8BCA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1" name="Freeform 17">
              <a:extLst>
                <a:ext uri="{FF2B5EF4-FFF2-40B4-BE49-F238E27FC236}">
                  <a16:creationId xmlns:a16="http://schemas.microsoft.com/office/drawing/2014/main" id="{18CC4862-B9BB-4E63-9630-AA5241E68A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2" name="Freeform 18">
              <a:extLst>
                <a:ext uri="{FF2B5EF4-FFF2-40B4-BE49-F238E27FC236}">
                  <a16:creationId xmlns:a16="http://schemas.microsoft.com/office/drawing/2014/main" id="{156A0508-DDAB-4BFB-824D-CA9D3D833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3" name="Freeform 19">
              <a:extLst>
                <a:ext uri="{FF2B5EF4-FFF2-40B4-BE49-F238E27FC236}">
                  <a16:creationId xmlns:a16="http://schemas.microsoft.com/office/drawing/2014/main" id="{E3B0103B-60DE-4385-B84E-53694FB9A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4" name="Freeform 20">
              <a:extLst>
                <a:ext uri="{FF2B5EF4-FFF2-40B4-BE49-F238E27FC236}">
                  <a16:creationId xmlns:a16="http://schemas.microsoft.com/office/drawing/2014/main" id="{C8C1C0D4-C36E-4251-A97F-436AFA379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5" name="Freeform 21">
              <a:extLst>
                <a:ext uri="{FF2B5EF4-FFF2-40B4-BE49-F238E27FC236}">
                  <a16:creationId xmlns:a16="http://schemas.microsoft.com/office/drawing/2014/main" id="{550D7341-7849-4B72-A2D7-68B7161D43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6" name="Freeform 22">
              <a:extLst>
                <a:ext uri="{FF2B5EF4-FFF2-40B4-BE49-F238E27FC236}">
                  <a16:creationId xmlns:a16="http://schemas.microsoft.com/office/drawing/2014/main" id="{C9E742C7-3FF2-4931-B087-46AAA6C33E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7" name="Freeform 23">
              <a:extLst>
                <a:ext uri="{FF2B5EF4-FFF2-40B4-BE49-F238E27FC236}">
                  <a16:creationId xmlns:a16="http://schemas.microsoft.com/office/drawing/2014/main" id="{424AF1DB-9264-4B94-9F0D-EF37F12D47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8" name="Freeform 24">
              <a:extLst>
                <a:ext uri="{FF2B5EF4-FFF2-40B4-BE49-F238E27FC236}">
                  <a16:creationId xmlns:a16="http://schemas.microsoft.com/office/drawing/2014/main" id="{766E43D2-CF93-4468-9B12-FFB234513D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9" name="Freeform 25">
              <a:extLst>
                <a:ext uri="{FF2B5EF4-FFF2-40B4-BE49-F238E27FC236}">
                  <a16:creationId xmlns:a16="http://schemas.microsoft.com/office/drawing/2014/main" id="{AC24EC38-E0E5-4A4E-A64D-359DD4A559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0" name="Freeform 26">
              <a:extLst>
                <a:ext uri="{FF2B5EF4-FFF2-40B4-BE49-F238E27FC236}">
                  <a16:creationId xmlns:a16="http://schemas.microsoft.com/office/drawing/2014/main" id="{338D8FE1-6073-44CF-857C-9273A16075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" name="Freeform 27">
              <a:extLst>
                <a:ext uri="{FF2B5EF4-FFF2-40B4-BE49-F238E27FC236}">
                  <a16:creationId xmlns:a16="http://schemas.microsoft.com/office/drawing/2014/main" id="{39BAF819-1ABF-4754-B2E6-8C023A3B94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2" name="Freeform 28">
              <a:extLst>
                <a:ext uri="{FF2B5EF4-FFF2-40B4-BE49-F238E27FC236}">
                  <a16:creationId xmlns:a16="http://schemas.microsoft.com/office/drawing/2014/main" id="{2B5FE77A-C8CA-4E0E-BA89-53BA982E6A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3" name="Freeform 29">
              <a:extLst>
                <a:ext uri="{FF2B5EF4-FFF2-40B4-BE49-F238E27FC236}">
                  <a16:creationId xmlns:a16="http://schemas.microsoft.com/office/drawing/2014/main" id="{264169FF-BB01-4F56-812A-738BE4AAC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4" name="Freeform 30">
              <a:extLst>
                <a:ext uri="{FF2B5EF4-FFF2-40B4-BE49-F238E27FC236}">
                  <a16:creationId xmlns:a16="http://schemas.microsoft.com/office/drawing/2014/main" id="{831BA8DD-49DA-443B-AD7A-1680CD287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5" name="Freeform 31">
              <a:extLst>
                <a:ext uri="{FF2B5EF4-FFF2-40B4-BE49-F238E27FC236}">
                  <a16:creationId xmlns:a16="http://schemas.microsoft.com/office/drawing/2014/main" id="{15B5FD47-B408-4DD0-BA9C-76C3F6814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6" name="Freeform 32">
              <a:extLst>
                <a:ext uri="{FF2B5EF4-FFF2-40B4-BE49-F238E27FC236}">
                  <a16:creationId xmlns:a16="http://schemas.microsoft.com/office/drawing/2014/main" id="{2432FB6B-FBB2-438F-A3BC-0392CA944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7" name="Rectangle 33">
              <a:extLst>
                <a:ext uri="{FF2B5EF4-FFF2-40B4-BE49-F238E27FC236}">
                  <a16:creationId xmlns:a16="http://schemas.microsoft.com/office/drawing/2014/main" id="{A9E1CA69-4810-4E1D-A227-EA4EF0151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8" name="Freeform 34">
              <a:extLst>
                <a:ext uri="{FF2B5EF4-FFF2-40B4-BE49-F238E27FC236}">
                  <a16:creationId xmlns:a16="http://schemas.microsoft.com/office/drawing/2014/main" id="{978653C5-EFDF-4617-9A6A-E810A9C22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9" name="Freeform 35">
              <a:extLst>
                <a:ext uri="{FF2B5EF4-FFF2-40B4-BE49-F238E27FC236}">
                  <a16:creationId xmlns:a16="http://schemas.microsoft.com/office/drawing/2014/main" id="{F1B9F231-1E6A-4122-81B0-043E2A5F5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0" name="Freeform 36">
              <a:extLst>
                <a:ext uri="{FF2B5EF4-FFF2-40B4-BE49-F238E27FC236}">
                  <a16:creationId xmlns:a16="http://schemas.microsoft.com/office/drawing/2014/main" id="{DF2B6BD0-0057-43BC-8681-9FAC9FC53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1" name="Freeform 37">
              <a:extLst>
                <a:ext uri="{FF2B5EF4-FFF2-40B4-BE49-F238E27FC236}">
                  <a16:creationId xmlns:a16="http://schemas.microsoft.com/office/drawing/2014/main" id="{6D7D7117-2276-4EB9-882B-A44A2DB066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2" name="Freeform 38">
              <a:extLst>
                <a:ext uri="{FF2B5EF4-FFF2-40B4-BE49-F238E27FC236}">
                  <a16:creationId xmlns:a16="http://schemas.microsoft.com/office/drawing/2014/main" id="{98AD68EB-6444-4B28-8F06-C0B6111ACF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3" name="Freeform 39">
              <a:extLst>
                <a:ext uri="{FF2B5EF4-FFF2-40B4-BE49-F238E27FC236}">
                  <a16:creationId xmlns:a16="http://schemas.microsoft.com/office/drawing/2014/main" id="{438FA125-C459-48A2-913F-F5D04E160E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4" name="Freeform 40">
              <a:extLst>
                <a:ext uri="{FF2B5EF4-FFF2-40B4-BE49-F238E27FC236}">
                  <a16:creationId xmlns:a16="http://schemas.microsoft.com/office/drawing/2014/main" id="{18E796D1-6480-436F-947D-550CCE51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5" name="Freeform 41">
              <a:extLst>
                <a:ext uri="{FF2B5EF4-FFF2-40B4-BE49-F238E27FC236}">
                  <a16:creationId xmlns:a16="http://schemas.microsoft.com/office/drawing/2014/main" id="{4549B300-4F89-4E35-B5E7-53E3C6A54B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6" name="Freeform 42">
              <a:extLst>
                <a:ext uri="{FF2B5EF4-FFF2-40B4-BE49-F238E27FC236}">
                  <a16:creationId xmlns:a16="http://schemas.microsoft.com/office/drawing/2014/main" id="{D8DA6C40-62DD-4FB3-8D06-5A599E382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7" name="Freeform 43">
              <a:extLst>
                <a:ext uri="{FF2B5EF4-FFF2-40B4-BE49-F238E27FC236}">
                  <a16:creationId xmlns:a16="http://schemas.microsoft.com/office/drawing/2014/main" id="{28EE2B35-9D3D-4925-8DA9-9DF0E40BC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8" name="Freeform 44">
              <a:extLst>
                <a:ext uri="{FF2B5EF4-FFF2-40B4-BE49-F238E27FC236}">
                  <a16:creationId xmlns:a16="http://schemas.microsoft.com/office/drawing/2014/main" id="{9DB82611-4043-4758-81EC-2239619803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9" name="Rectangle 45">
              <a:extLst>
                <a:ext uri="{FF2B5EF4-FFF2-40B4-BE49-F238E27FC236}">
                  <a16:creationId xmlns:a16="http://schemas.microsoft.com/office/drawing/2014/main" id="{A8210AB3-0776-4F74-9227-5E448D1AFA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0" name="Freeform 46">
              <a:extLst>
                <a:ext uri="{FF2B5EF4-FFF2-40B4-BE49-F238E27FC236}">
                  <a16:creationId xmlns:a16="http://schemas.microsoft.com/office/drawing/2014/main" id="{002C10AB-E300-481E-AFA5-410481B163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1" name="Freeform 47">
              <a:extLst>
                <a:ext uri="{FF2B5EF4-FFF2-40B4-BE49-F238E27FC236}">
                  <a16:creationId xmlns:a16="http://schemas.microsoft.com/office/drawing/2014/main" id="{11F47C5E-0453-4EF5-B969-A8263DC6AF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2" name="Freeform 48">
              <a:extLst>
                <a:ext uri="{FF2B5EF4-FFF2-40B4-BE49-F238E27FC236}">
                  <a16:creationId xmlns:a16="http://schemas.microsoft.com/office/drawing/2014/main" id="{D0CFDC87-55E8-40E1-BD98-4E1EA2C095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3" name="Freeform 49">
              <a:extLst>
                <a:ext uri="{FF2B5EF4-FFF2-40B4-BE49-F238E27FC236}">
                  <a16:creationId xmlns:a16="http://schemas.microsoft.com/office/drawing/2014/main" id="{C1151505-8A7F-41D8-AE03-AD172E38C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4" name="Freeform 50">
              <a:extLst>
                <a:ext uri="{FF2B5EF4-FFF2-40B4-BE49-F238E27FC236}">
                  <a16:creationId xmlns:a16="http://schemas.microsoft.com/office/drawing/2014/main" id="{918DAD20-1F9F-41A7-B9D0-EE92F9B32D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5" name="Freeform 51">
              <a:extLst>
                <a:ext uri="{FF2B5EF4-FFF2-40B4-BE49-F238E27FC236}">
                  <a16:creationId xmlns:a16="http://schemas.microsoft.com/office/drawing/2014/main" id="{D303B51B-ADCC-43C9-AE4F-0168CFA63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6" name="Freeform 52">
              <a:extLst>
                <a:ext uri="{FF2B5EF4-FFF2-40B4-BE49-F238E27FC236}">
                  <a16:creationId xmlns:a16="http://schemas.microsoft.com/office/drawing/2014/main" id="{5621B409-0B0A-4827-81F9-684C335EE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7" name="Freeform 53">
              <a:extLst>
                <a:ext uri="{FF2B5EF4-FFF2-40B4-BE49-F238E27FC236}">
                  <a16:creationId xmlns:a16="http://schemas.microsoft.com/office/drawing/2014/main" id="{FCA6910E-A4EC-464B-B285-5F1E40AEF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8" name="Freeform 54">
              <a:extLst>
                <a:ext uri="{FF2B5EF4-FFF2-40B4-BE49-F238E27FC236}">
                  <a16:creationId xmlns:a16="http://schemas.microsoft.com/office/drawing/2014/main" id="{7D0C75DF-4953-4E72-B34A-2F8BD05235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9" name="Freeform 55">
              <a:extLst>
                <a:ext uri="{FF2B5EF4-FFF2-40B4-BE49-F238E27FC236}">
                  <a16:creationId xmlns:a16="http://schemas.microsoft.com/office/drawing/2014/main" id="{998A65EA-C434-41FF-B792-2BDC115019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0" name="Freeform 56">
              <a:extLst>
                <a:ext uri="{FF2B5EF4-FFF2-40B4-BE49-F238E27FC236}">
                  <a16:creationId xmlns:a16="http://schemas.microsoft.com/office/drawing/2014/main" id="{3A6D2AE4-7ABD-4946-BE69-5FD3C1A1D6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1" name="Freeform 57">
              <a:extLst>
                <a:ext uri="{FF2B5EF4-FFF2-40B4-BE49-F238E27FC236}">
                  <a16:creationId xmlns:a16="http://schemas.microsoft.com/office/drawing/2014/main" id="{833A81DC-8A3A-4141-A713-A2FE1C572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2" name="Freeform 58">
              <a:extLst>
                <a:ext uri="{FF2B5EF4-FFF2-40B4-BE49-F238E27FC236}">
                  <a16:creationId xmlns:a16="http://schemas.microsoft.com/office/drawing/2014/main" id="{47BB7FFD-57DB-41BD-8D42-9FB58174B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24" name="Picture 2">
            <a:extLst>
              <a:ext uri="{FF2B5EF4-FFF2-40B4-BE49-F238E27FC236}">
                <a16:creationId xmlns:a16="http://schemas.microsoft.com/office/drawing/2014/main" id="{3631D3C9-4C1D-4B3A-A737-E6E780042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-3747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C9073375-D8DA-933C-D01D-11BE933FE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7397" y="1113282"/>
            <a:ext cx="3489569" cy="239668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ts val="600"/>
              </a:spcAft>
            </a:pPr>
            <a:r>
              <a:rPr lang="en-US" altLang="pt-BR" sz="4100" b="1" dirty="0" err="1">
                <a:solidFill>
                  <a:srgbClr val="FFFFFF"/>
                </a:solidFill>
              </a:rPr>
              <a:t>Tabela</a:t>
            </a:r>
            <a:r>
              <a:rPr lang="en-US" altLang="pt-BR" sz="4100" b="1" dirty="0">
                <a:solidFill>
                  <a:srgbClr val="FFFFFF"/>
                </a:solidFill>
              </a:rPr>
              <a:t> 1 –</a:t>
            </a:r>
            <a:r>
              <a:rPr lang="en-US" altLang="pt-BR" sz="4100" dirty="0" err="1">
                <a:solidFill>
                  <a:srgbClr val="FFFFFF"/>
                </a:solidFill>
              </a:rPr>
              <a:t>formato</a:t>
            </a:r>
            <a:r>
              <a:rPr lang="en-US" altLang="pt-BR" sz="4100" dirty="0">
                <a:solidFill>
                  <a:srgbClr val="FFFFFF"/>
                </a:solidFill>
              </a:rPr>
              <a:t> das </a:t>
            </a:r>
            <a:r>
              <a:rPr lang="en-US" altLang="pt-BR" sz="4100" dirty="0" err="1">
                <a:solidFill>
                  <a:srgbClr val="FFFFFF"/>
                </a:solidFill>
              </a:rPr>
              <a:t>mensagens</a:t>
            </a:r>
            <a:endParaRPr lang="en-US" altLang="pt-BR" sz="4100" dirty="0">
              <a:solidFill>
                <a:srgbClr val="FFFFFF"/>
              </a:solidFill>
            </a:endParaRPr>
          </a:p>
        </p:txBody>
      </p:sp>
      <p:sp useBgFill="1">
        <p:nvSpPr>
          <p:cNvPr id="126" name="Round Diagonal Corner Rectangle 6">
            <a:extLst>
              <a:ext uri="{FF2B5EF4-FFF2-40B4-BE49-F238E27FC236}">
                <a16:creationId xmlns:a16="http://schemas.microsoft.com/office/drawing/2014/main" id="{5B986EF0-8540-483D-9DDE-1F168FAAC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949" y="808057"/>
            <a:ext cx="6752461" cy="5234394"/>
          </a:xfrm>
          <a:prstGeom prst="round2DiagRect">
            <a:avLst>
              <a:gd name="adj1" fmla="val 741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EABE94B6-00F6-A38A-C5C4-5A8EE897F2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969904"/>
              </p:ext>
            </p:extLst>
          </p:nvPr>
        </p:nvGraphicFramePr>
        <p:xfrm>
          <a:off x="1118988" y="1328761"/>
          <a:ext cx="6112382" cy="4192993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245554">
                  <a:extLst>
                    <a:ext uri="{9D8B030D-6E8A-4147-A177-3AD203B41FA5}">
                      <a16:colId xmlns:a16="http://schemas.microsoft.com/office/drawing/2014/main" val="1782727394"/>
                    </a:ext>
                  </a:extLst>
                </a:gridCol>
                <a:gridCol w="866828">
                  <a:extLst>
                    <a:ext uri="{9D8B030D-6E8A-4147-A177-3AD203B41FA5}">
                      <a16:colId xmlns:a16="http://schemas.microsoft.com/office/drawing/2014/main" val="4133763157"/>
                    </a:ext>
                  </a:extLst>
                </a:gridCol>
              </a:tblGrid>
              <a:tr h="5324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900" b="1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Título</a:t>
                      </a:r>
                      <a:endParaRPr lang="pt-BR" sz="19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7504" marR="129152" marT="22144" marB="166080" anchor="b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900" b="1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pt-BR" sz="19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7504" marR="129152" marT="22144" marB="16608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2257999"/>
                  </a:ext>
                </a:extLst>
              </a:tr>
              <a:tr h="4575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b="1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POSTAGENS/PUBLICAÇÕES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7504" marR="129152" marT="22144" marB="166080" anchor="ctr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b="1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37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7504" marR="129152" marT="22144" marB="16608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693881"/>
                  </a:ext>
                </a:extLst>
              </a:tr>
              <a:tr h="4575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b="1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COMENTÁRIOS EM POSTAGENS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7504" marR="129152" marT="22144" marB="166080" anchor="ctr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b="1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24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7504" marR="129152" marT="22144" marB="16608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649699"/>
                  </a:ext>
                </a:extLst>
              </a:tr>
              <a:tr h="4575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b="1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VÍDEOS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7504" marR="129152" marT="22144" marB="166080" anchor="ctr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b="1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18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7504" marR="129152" marT="22144" marB="16608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5144244"/>
                  </a:ext>
                </a:extLst>
              </a:tr>
              <a:tr h="4575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b="1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DOCUMENTOS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7504" marR="129152" marT="22144" marB="166080" anchor="ctr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b="1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15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7504" marR="129152" marT="22144" marB="16608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260360"/>
                  </a:ext>
                </a:extLst>
              </a:tr>
              <a:tr h="4575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b="1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MENSAGENS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7504" marR="129152" marT="22144" marB="166080" anchor="ctr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b="1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14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7504" marR="129152" marT="22144" marB="16608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619238"/>
                  </a:ext>
                </a:extLst>
              </a:tr>
              <a:tr h="4575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b="1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FALAS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7504" marR="129152" marT="22144" marB="166080" anchor="ctr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b="1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6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7504" marR="129152" marT="22144" marB="16608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470983"/>
                  </a:ext>
                </a:extLst>
              </a:tr>
              <a:tr h="4575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b="1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NOTÍCIAS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7504" marR="129152" marT="22144" marB="166080" anchor="ctr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b="1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6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7504" marR="129152" marT="22144" marB="16608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8451498"/>
                  </a:ext>
                </a:extLst>
              </a:tr>
              <a:tr h="4575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b="1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OUTROS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7504" marR="129152" marT="22144" marB="166080" anchor="ctr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b="1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59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77504" marR="129152" marT="22144" marB="16608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5355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41497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2">
            <a:extLst>
              <a:ext uri="{FF2B5EF4-FFF2-40B4-BE49-F238E27FC236}">
                <a16:creationId xmlns:a16="http://schemas.microsoft.com/office/drawing/2014/main" id="{678E285C-BE9E-45B7-A3EE-B9792DAE9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3" name="Group 132">
            <a:extLst>
              <a:ext uri="{FF2B5EF4-FFF2-40B4-BE49-F238E27FC236}">
                <a16:creationId xmlns:a16="http://schemas.microsoft.com/office/drawing/2014/main" id="{AB86F577-8905-4B21-8AF3-C1BB34337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34" name="Rectangle 5">
              <a:extLst>
                <a:ext uri="{FF2B5EF4-FFF2-40B4-BE49-F238E27FC236}">
                  <a16:creationId xmlns:a16="http://schemas.microsoft.com/office/drawing/2014/main" id="{D2F1CFF3-A579-4D24-B5F9-1C71BA6FE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5" name="Freeform 6">
              <a:extLst>
                <a:ext uri="{FF2B5EF4-FFF2-40B4-BE49-F238E27FC236}">
                  <a16:creationId xmlns:a16="http://schemas.microsoft.com/office/drawing/2014/main" id="{57601B50-7EB1-43FA-8360-4297BCD76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6" name="Freeform 7">
              <a:extLst>
                <a:ext uri="{FF2B5EF4-FFF2-40B4-BE49-F238E27FC236}">
                  <a16:creationId xmlns:a16="http://schemas.microsoft.com/office/drawing/2014/main" id="{60BD8B7A-CD01-4638-A2C9-299AC68B9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7" name="Rectangle 8">
              <a:extLst>
                <a:ext uri="{FF2B5EF4-FFF2-40B4-BE49-F238E27FC236}">
                  <a16:creationId xmlns:a16="http://schemas.microsoft.com/office/drawing/2014/main" id="{095B58F9-6C29-48BE-9DA6-3855080521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8" name="Freeform 9">
              <a:extLst>
                <a:ext uri="{FF2B5EF4-FFF2-40B4-BE49-F238E27FC236}">
                  <a16:creationId xmlns:a16="http://schemas.microsoft.com/office/drawing/2014/main" id="{0C84674F-2E8A-4B70-B801-00722CDD58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9" name="Freeform 10">
              <a:extLst>
                <a:ext uri="{FF2B5EF4-FFF2-40B4-BE49-F238E27FC236}">
                  <a16:creationId xmlns:a16="http://schemas.microsoft.com/office/drawing/2014/main" id="{34F320BB-D6A9-45FE-8556-498B763B1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0" name="Freeform 11">
              <a:extLst>
                <a:ext uri="{FF2B5EF4-FFF2-40B4-BE49-F238E27FC236}">
                  <a16:creationId xmlns:a16="http://schemas.microsoft.com/office/drawing/2014/main" id="{5493D54A-532A-46ED-AF63-A0A54818EF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1" name="Freeform 12">
              <a:extLst>
                <a:ext uri="{FF2B5EF4-FFF2-40B4-BE49-F238E27FC236}">
                  <a16:creationId xmlns:a16="http://schemas.microsoft.com/office/drawing/2014/main" id="{EAF2EDFA-9C0B-44E2-B4BB-312B58BCA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2" name="Freeform 13">
              <a:extLst>
                <a:ext uri="{FF2B5EF4-FFF2-40B4-BE49-F238E27FC236}">
                  <a16:creationId xmlns:a16="http://schemas.microsoft.com/office/drawing/2014/main" id="{A3641113-CE35-42A4-B605-41BC06BF4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" name="Freeform 14">
              <a:extLst>
                <a:ext uri="{FF2B5EF4-FFF2-40B4-BE49-F238E27FC236}">
                  <a16:creationId xmlns:a16="http://schemas.microsoft.com/office/drawing/2014/main" id="{DA2E5B2C-BAC4-4440-9B7E-F38783197A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4" name="Freeform 15">
              <a:extLst>
                <a:ext uri="{FF2B5EF4-FFF2-40B4-BE49-F238E27FC236}">
                  <a16:creationId xmlns:a16="http://schemas.microsoft.com/office/drawing/2014/main" id="{D8A506DF-2E53-42C9-94BE-B98E32E05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5" name="Freeform 16">
              <a:extLst>
                <a:ext uri="{FF2B5EF4-FFF2-40B4-BE49-F238E27FC236}">
                  <a16:creationId xmlns:a16="http://schemas.microsoft.com/office/drawing/2014/main" id="{12934FF8-5F70-40BF-BBB6-5EB941FB9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6" name="Freeform 17">
              <a:extLst>
                <a:ext uri="{FF2B5EF4-FFF2-40B4-BE49-F238E27FC236}">
                  <a16:creationId xmlns:a16="http://schemas.microsoft.com/office/drawing/2014/main" id="{8EB3FB08-D01D-4E24-BE40-C16269DF6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7" name="Freeform 18">
              <a:extLst>
                <a:ext uri="{FF2B5EF4-FFF2-40B4-BE49-F238E27FC236}">
                  <a16:creationId xmlns:a16="http://schemas.microsoft.com/office/drawing/2014/main" id="{D24E50D7-2753-4169-AD51-C106DA1B7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8" name="Freeform 19">
              <a:extLst>
                <a:ext uri="{FF2B5EF4-FFF2-40B4-BE49-F238E27FC236}">
                  <a16:creationId xmlns:a16="http://schemas.microsoft.com/office/drawing/2014/main" id="{DF94B7E0-D9B6-4096-94D0-18D3AC0EF6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9" name="Freeform 20">
              <a:extLst>
                <a:ext uri="{FF2B5EF4-FFF2-40B4-BE49-F238E27FC236}">
                  <a16:creationId xmlns:a16="http://schemas.microsoft.com/office/drawing/2014/main" id="{EBC05ADE-BBA2-4387-B005-3196E2E198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0" name="Freeform 21">
              <a:extLst>
                <a:ext uri="{FF2B5EF4-FFF2-40B4-BE49-F238E27FC236}">
                  <a16:creationId xmlns:a16="http://schemas.microsoft.com/office/drawing/2014/main" id="{BBED1CEE-14D2-442F-AB08-401ABE3EF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1" name="Freeform 22">
              <a:extLst>
                <a:ext uri="{FF2B5EF4-FFF2-40B4-BE49-F238E27FC236}">
                  <a16:creationId xmlns:a16="http://schemas.microsoft.com/office/drawing/2014/main" id="{4F6574C0-78E8-49EA-84BC-EE9D55707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2" name="Freeform 23">
              <a:extLst>
                <a:ext uri="{FF2B5EF4-FFF2-40B4-BE49-F238E27FC236}">
                  <a16:creationId xmlns:a16="http://schemas.microsoft.com/office/drawing/2014/main" id="{65BCDB0B-615E-4CA1-AFD5-6B121CB7C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3" name="Freeform 24">
              <a:extLst>
                <a:ext uri="{FF2B5EF4-FFF2-40B4-BE49-F238E27FC236}">
                  <a16:creationId xmlns:a16="http://schemas.microsoft.com/office/drawing/2014/main" id="{40627863-B7FC-44D1-9E53-E728FFF675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4" name="Freeform 25">
              <a:extLst>
                <a:ext uri="{FF2B5EF4-FFF2-40B4-BE49-F238E27FC236}">
                  <a16:creationId xmlns:a16="http://schemas.microsoft.com/office/drawing/2014/main" id="{52FD6F8C-3AF1-487E-91F4-6E55146F1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5" name="Freeform 26">
              <a:extLst>
                <a:ext uri="{FF2B5EF4-FFF2-40B4-BE49-F238E27FC236}">
                  <a16:creationId xmlns:a16="http://schemas.microsoft.com/office/drawing/2014/main" id="{50323CF3-93CB-4E03-95C0-B180BB87A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6" name="Freeform 27">
              <a:extLst>
                <a:ext uri="{FF2B5EF4-FFF2-40B4-BE49-F238E27FC236}">
                  <a16:creationId xmlns:a16="http://schemas.microsoft.com/office/drawing/2014/main" id="{EB47D82F-CF1B-47E6-9FA2-F3A9C5F94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7" name="Freeform 28">
              <a:extLst>
                <a:ext uri="{FF2B5EF4-FFF2-40B4-BE49-F238E27FC236}">
                  <a16:creationId xmlns:a16="http://schemas.microsoft.com/office/drawing/2014/main" id="{0606708F-F2D4-4678-8ED2-39041BC64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8" name="Freeform 29">
              <a:extLst>
                <a:ext uri="{FF2B5EF4-FFF2-40B4-BE49-F238E27FC236}">
                  <a16:creationId xmlns:a16="http://schemas.microsoft.com/office/drawing/2014/main" id="{D7EB95B4-15E4-433D-B36F-21FF341AD9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9" name="Freeform 30">
              <a:extLst>
                <a:ext uri="{FF2B5EF4-FFF2-40B4-BE49-F238E27FC236}">
                  <a16:creationId xmlns:a16="http://schemas.microsoft.com/office/drawing/2014/main" id="{500A541B-4C75-497C-A489-097ED2996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0" name="Freeform 31">
              <a:extLst>
                <a:ext uri="{FF2B5EF4-FFF2-40B4-BE49-F238E27FC236}">
                  <a16:creationId xmlns:a16="http://schemas.microsoft.com/office/drawing/2014/main" id="{5789326F-12A4-48B8-B0ED-A6A2AE0C27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1" name="Freeform 32">
              <a:extLst>
                <a:ext uri="{FF2B5EF4-FFF2-40B4-BE49-F238E27FC236}">
                  <a16:creationId xmlns:a16="http://schemas.microsoft.com/office/drawing/2014/main" id="{25FA672E-2B65-477F-AA75-6261CE652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2" name="Rectangle 33">
              <a:extLst>
                <a:ext uri="{FF2B5EF4-FFF2-40B4-BE49-F238E27FC236}">
                  <a16:creationId xmlns:a16="http://schemas.microsoft.com/office/drawing/2014/main" id="{BB09AF8D-E68B-499C-B9F5-2F365813D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3" name="Freeform 34">
              <a:extLst>
                <a:ext uri="{FF2B5EF4-FFF2-40B4-BE49-F238E27FC236}">
                  <a16:creationId xmlns:a16="http://schemas.microsoft.com/office/drawing/2014/main" id="{7991AEAD-B5F3-47BA-9F1B-86C16A84A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" name="Freeform 35">
              <a:extLst>
                <a:ext uri="{FF2B5EF4-FFF2-40B4-BE49-F238E27FC236}">
                  <a16:creationId xmlns:a16="http://schemas.microsoft.com/office/drawing/2014/main" id="{19A85F58-4C3A-4388-B55C-2329EEAECF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5" name="Freeform 36">
              <a:extLst>
                <a:ext uri="{FF2B5EF4-FFF2-40B4-BE49-F238E27FC236}">
                  <a16:creationId xmlns:a16="http://schemas.microsoft.com/office/drawing/2014/main" id="{05652F38-94D9-41B7-A699-7E8F0C78D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6" name="Freeform 37">
              <a:extLst>
                <a:ext uri="{FF2B5EF4-FFF2-40B4-BE49-F238E27FC236}">
                  <a16:creationId xmlns:a16="http://schemas.microsoft.com/office/drawing/2014/main" id="{3C043852-C250-4518-BB89-C91A34917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7" name="Freeform 38">
              <a:extLst>
                <a:ext uri="{FF2B5EF4-FFF2-40B4-BE49-F238E27FC236}">
                  <a16:creationId xmlns:a16="http://schemas.microsoft.com/office/drawing/2014/main" id="{0CAB9A07-ECF2-416C-8528-F75DACB138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8" name="Freeform 39">
              <a:extLst>
                <a:ext uri="{FF2B5EF4-FFF2-40B4-BE49-F238E27FC236}">
                  <a16:creationId xmlns:a16="http://schemas.microsoft.com/office/drawing/2014/main" id="{904A314C-A829-4AA6-92E2-529BCCF95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9" name="Freeform 40">
              <a:extLst>
                <a:ext uri="{FF2B5EF4-FFF2-40B4-BE49-F238E27FC236}">
                  <a16:creationId xmlns:a16="http://schemas.microsoft.com/office/drawing/2014/main" id="{244EE6BA-4569-43ED-9E2E-1FB66201B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0" name="Freeform 41">
              <a:extLst>
                <a:ext uri="{FF2B5EF4-FFF2-40B4-BE49-F238E27FC236}">
                  <a16:creationId xmlns:a16="http://schemas.microsoft.com/office/drawing/2014/main" id="{BEB8252E-FB2A-4BB5-BEC6-CA10FF6F7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1" name="Freeform 42">
              <a:extLst>
                <a:ext uri="{FF2B5EF4-FFF2-40B4-BE49-F238E27FC236}">
                  <a16:creationId xmlns:a16="http://schemas.microsoft.com/office/drawing/2014/main" id="{91414711-C3A4-4E96-854A-DDDEB2F2E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2" name="Freeform 43">
              <a:extLst>
                <a:ext uri="{FF2B5EF4-FFF2-40B4-BE49-F238E27FC236}">
                  <a16:creationId xmlns:a16="http://schemas.microsoft.com/office/drawing/2014/main" id="{86815BA8-3055-4B42-98C3-4202FD92E0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3" name="Freeform 44">
              <a:extLst>
                <a:ext uri="{FF2B5EF4-FFF2-40B4-BE49-F238E27FC236}">
                  <a16:creationId xmlns:a16="http://schemas.microsoft.com/office/drawing/2014/main" id="{44457813-E991-44AE-9A83-B7488D1F36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" name="Rectangle 45">
              <a:extLst>
                <a:ext uri="{FF2B5EF4-FFF2-40B4-BE49-F238E27FC236}">
                  <a16:creationId xmlns:a16="http://schemas.microsoft.com/office/drawing/2014/main" id="{8CE1CF47-A73F-4560-8835-AE1DC51E5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5" name="Freeform 46">
              <a:extLst>
                <a:ext uri="{FF2B5EF4-FFF2-40B4-BE49-F238E27FC236}">
                  <a16:creationId xmlns:a16="http://schemas.microsoft.com/office/drawing/2014/main" id="{C2A935E4-AACC-4CB9-995E-D286178873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6" name="Freeform 47">
              <a:extLst>
                <a:ext uri="{FF2B5EF4-FFF2-40B4-BE49-F238E27FC236}">
                  <a16:creationId xmlns:a16="http://schemas.microsoft.com/office/drawing/2014/main" id="{93B5B778-8ACB-4004-932D-BD95997BA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7" name="Freeform 48">
              <a:extLst>
                <a:ext uri="{FF2B5EF4-FFF2-40B4-BE49-F238E27FC236}">
                  <a16:creationId xmlns:a16="http://schemas.microsoft.com/office/drawing/2014/main" id="{1434AF34-0919-40AD-84B1-446D4FF2D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8" name="Freeform 49">
              <a:extLst>
                <a:ext uri="{FF2B5EF4-FFF2-40B4-BE49-F238E27FC236}">
                  <a16:creationId xmlns:a16="http://schemas.microsoft.com/office/drawing/2014/main" id="{29546CF3-6DDD-4073-AB7F-C6E722257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9" name="Freeform 50">
              <a:extLst>
                <a:ext uri="{FF2B5EF4-FFF2-40B4-BE49-F238E27FC236}">
                  <a16:creationId xmlns:a16="http://schemas.microsoft.com/office/drawing/2014/main" id="{289D46AB-128A-477F-B6C9-F40F115D6C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0" name="Freeform 51">
              <a:extLst>
                <a:ext uri="{FF2B5EF4-FFF2-40B4-BE49-F238E27FC236}">
                  <a16:creationId xmlns:a16="http://schemas.microsoft.com/office/drawing/2014/main" id="{A7DA7E67-3368-44AD-AACD-EB64AE34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1" name="Freeform 52">
              <a:extLst>
                <a:ext uri="{FF2B5EF4-FFF2-40B4-BE49-F238E27FC236}">
                  <a16:creationId xmlns:a16="http://schemas.microsoft.com/office/drawing/2014/main" id="{78BB1152-AB85-4AD8-BBA1-07CEA1F508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2" name="Freeform 53">
              <a:extLst>
                <a:ext uri="{FF2B5EF4-FFF2-40B4-BE49-F238E27FC236}">
                  <a16:creationId xmlns:a16="http://schemas.microsoft.com/office/drawing/2014/main" id="{A982E7F2-DD68-4093-B9C5-3E42B475A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3" name="Freeform 54">
              <a:extLst>
                <a:ext uri="{FF2B5EF4-FFF2-40B4-BE49-F238E27FC236}">
                  <a16:creationId xmlns:a16="http://schemas.microsoft.com/office/drawing/2014/main" id="{A682E224-4CD6-420B-897A-B23D50B82E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4" name="Freeform 55">
              <a:extLst>
                <a:ext uri="{FF2B5EF4-FFF2-40B4-BE49-F238E27FC236}">
                  <a16:creationId xmlns:a16="http://schemas.microsoft.com/office/drawing/2014/main" id="{31B90F10-06CD-480E-8D35-6E0FFFB894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5" name="Freeform 56">
              <a:extLst>
                <a:ext uri="{FF2B5EF4-FFF2-40B4-BE49-F238E27FC236}">
                  <a16:creationId xmlns:a16="http://schemas.microsoft.com/office/drawing/2014/main" id="{7BC977DB-69B0-4D8D-B77C-E1127EC41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6" name="Freeform 57">
              <a:extLst>
                <a:ext uri="{FF2B5EF4-FFF2-40B4-BE49-F238E27FC236}">
                  <a16:creationId xmlns:a16="http://schemas.microsoft.com/office/drawing/2014/main" id="{24127454-3FCB-41D6-ACFB-81D7E05A7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7" name="Freeform 58">
              <a:extLst>
                <a:ext uri="{FF2B5EF4-FFF2-40B4-BE49-F238E27FC236}">
                  <a16:creationId xmlns:a16="http://schemas.microsoft.com/office/drawing/2014/main" id="{7AA80D42-B8A8-475B-ADBF-99719CE9F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9" name="Rectangle 188">
            <a:extLst>
              <a:ext uri="{FF2B5EF4-FFF2-40B4-BE49-F238E27FC236}">
                <a16:creationId xmlns:a16="http://schemas.microsoft.com/office/drawing/2014/main" id="{CD614432-46FD-4B63-8194-64F233F941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57D43E06-E0E9-45FB-9DD8-4513BF040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bg2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92" name="Rectangle 5">
              <a:extLst>
                <a:ext uri="{FF2B5EF4-FFF2-40B4-BE49-F238E27FC236}">
                  <a16:creationId xmlns:a16="http://schemas.microsoft.com/office/drawing/2014/main" id="{BC31D834-B127-4A66-A0A9-2956DB076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93" name="Freeform 6">
              <a:extLst>
                <a:ext uri="{FF2B5EF4-FFF2-40B4-BE49-F238E27FC236}">
                  <a16:creationId xmlns:a16="http://schemas.microsoft.com/office/drawing/2014/main" id="{AEB45F0E-3639-41ED-99CC-CCA38D61D6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94" name="Freeform 7">
              <a:extLst>
                <a:ext uri="{FF2B5EF4-FFF2-40B4-BE49-F238E27FC236}">
                  <a16:creationId xmlns:a16="http://schemas.microsoft.com/office/drawing/2014/main" id="{5302B214-0D24-40CA-BFB4-CF38694B0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95" name="Rectangle 8">
              <a:extLst>
                <a:ext uri="{FF2B5EF4-FFF2-40B4-BE49-F238E27FC236}">
                  <a16:creationId xmlns:a16="http://schemas.microsoft.com/office/drawing/2014/main" id="{BB18DCBD-D74A-40C8-B325-B49FC52BA2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96" name="Freeform 9">
              <a:extLst>
                <a:ext uri="{FF2B5EF4-FFF2-40B4-BE49-F238E27FC236}">
                  <a16:creationId xmlns:a16="http://schemas.microsoft.com/office/drawing/2014/main" id="{02CFFDAE-C576-45A9-8D6F-3FF8F2EAF5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97" name="Freeform 10">
              <a:extLst>
                <a:ext uri="{FF2B5EF4-FFF2-40B4-BE49-F238E27FC236}">
                  <a16:creationId xmlns:a16="http://schemas.microsoft.com/office/drawing/2014/main" id="{382510FF-8736-4655-A749-972F90D8BA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98" name="Freeform 11">
              <a:extLst>
                <a:ext uri="{FF2B5EF4-FFF2-40B4-BE49-F238E27FC236}">
                  <a16:creationId xmlns:a16="http://schemas.microsoft.com/office/drawing/2014/main" id="{302B8B45-64D1-4E5D-BBCC-AB578EC646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99" name="Freeform 12">
              <a:extLst>
                <a:ext uri="{FF2B5EF4-FFF2-40B4-BE49-F238E27FC236}">
                  <a16:creationId xmlns:a16="http://schemas.microsoft.com/office/drawing/2014/main" id="{C63FCB23-1A4C-4B0E-991C-1E1AD0475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0" name="Freeform 13">
              <a:extLst>
                <a:ext uri="{FF2B5EF4-FFF2-40B4-BE49-F238E27FC236}">
                  <a16:creationId xmlns:a16="http://schemas.microsoft.com/office/drawing/2014/main" id="{49B472C6-502A-452F-857D-3007E75197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1" name="Freeform 14">
              <a:extLst>
                <a:ext uri="{FF2B5EF4-FFF2-40B4-BE49-F238E27FC236}">
                  <a16:creationId xmlns:a16="http://schemas.microsoft.com/office/drawing/2014/main" id="{1887487B-9617-48BB-BC6E-2E095DDB7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2" name="Freeform 15">
              <a:extLst>
                <a:ext uri="{FF2B5EF4-FFF2-40B4-BE49-F238E27FC236}">
                  <a16:creationId xmlns:a16="http://schemas.microsoft.com/office/drawing/2014/main" id="{8CCC40D8-3574-4709-B597-0C9EB8AC9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3" name="Freeform 16">
              <a:extLst>
                <a:ext uri="{FF2B5EF4-FFF2-40B4-BE49-F238E27FC236}">
                  <a16:creationId xmlns:a16="http://schemas.microsoft.com/office/drawing/2014/main" id="{5C2DE696-C0F1-4470-AA20-1B185DFE05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4" name="Freeform 17">
              <a:extLst>
                <a:ext uri="{FF2B5EF4-FFF2-40B4-BE49-F238E27FC236}">
                  <a16:creationId xmlns:a16="http://schemas.microsoft.com/office/drawing/2014/main" id="{3044BF69-E88A-4FE6-A7C7-E6222C391B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5" name="Freeform 18">
              <a:extLst>
                <a:ext uri="{FF2B5EF4-FFF2-40B4-BE49-F238E27FC236}">
                  <a16:creationId xmlns:a16="http://schemas.microsoft.com/office/drawing/2014/main" id="{87F8C68F-552A-4831-87FC-D45485F782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6" name="Freeform 19">
              <a:extLst>
                <a:ext uri="{FF2B5EF4-FFF2-40B4-BE49-F238E27FC236}">
                  <a16:creationId xmlns:a16="http://schemas.microsoft.com/office/drawing/2014/main" id="{439F4E03-58CC-4C01-B28D-4B4B5A6CF5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7" name="Freeform 20">
              <a:extLst>
                <a:ext uri="{FF2B5EF4-FFF2-40B4-BE49-F238E27FC236}">
                  <a16:creationId xmlns:a16="http://schemas.microsoft.com/office/drawing/2014/main" id="{638B9EF8-62E2-409B-A243-493F3008A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8" name="Freeform 21">
              <a:extLst>
                <a:ext uri="{FF2B5EF4-FFF2-40B4-BE49-F238E27FC236}">
                  <a16:creationId xmlns:a16="http://schemas.microsoft.com/office/drawing/2014/main" id="{BF251EFD-0032-41FD-A617-D4F06953E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9" name="Freeform 22">
              <a:extLst>
                <a:ext uri="{FF2B5EF4-FFF2-40B4-BE49-F238E27FC236}">
                  <a16:creationId xmlns:a16="http://schemas.microsoft.com/office/drawing/2014/main" id="{3DF212F4-57CD-4E08-BC1F-CA81C516C4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0" name="Freeform 23">
              <a:extLst>
                <a:ext uri="{FF2B5EF4-FFF2-40B4-BE49-F238E27FC236}">
                  <a16:creationId xmlns:a16="http://schemas.microsoft.com/office/drawing/2014/main" id="{6C8506A9-98D5-4346-BA53-7BE67D7D03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1" name="Freeform 24">
              <a:extLst>
                <a:ext uri="{FF2B5EF4-FFF2-40B4-BE49-F238E27FC236}">
                  <a16:creationId xmlns:a16="http://schemas.microsoft.com/office/drawing/2014/main" id="{7D36D3DC-4B56-4591-B3CB-20F2A8E085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2" name="Freeform 25">
              <a:extLst>
                <a:ext uri="{FF2B5EF4-FFF2-40B4-BE49-F238E27FC236}">
                  <a16:creationId xmlns:a16="http://schemas.microsoft.com/office/drawing/2014/main" id="{19C17C52-3CF4-4CB1-93B0-D71E838B5C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3" name="Freeform 26">
              <a:extLst>
                <a:ext uri="{FF2B5EF4-FFF2-40B4-BE49-F238E27FC236}">
                  <a16:creationId xmlns:a16="http://schemas.microsoft.com/office/drawing/2014/main" id="{F723AE18-264F-4AA7-88D7-83570E3268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4" name="Freeform 27">
              <a:extLst>
                <a:ext uri="{FF2B5EF4-FFF2-40B4-BE49-F238E27FC236}">
                  <a16:creationId xmlns:a16="http://schemas.microsoft.com/office/drawing/2014/main" id="{4CCF1D1F-3F13-4891-8139-ADA1CD8DD8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" name="Freeform 28">
              <a:extLst>
                <a:ext uri="{FF2B5EF4-FFF2-40B4-BE49-F238E27FC236}">
                  <a16:creationId xmlns:a16="http://schemas.microsoft.com/office/drawing/2014/main" id="{78BFA10C-74DF-41B4-8E08-50CC82B7A8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6" name="Freeform 29">
              <a:extLst>
                <a:ext uri="{FF2B5EF4-FFF2-40B4-BE49-F238E27FC236}">
                  <a16:creationId xmlns:a16="http://schemas.microsoft.com/office/drawing/2014/main" id="{DFCDD40B-D4BD-4091-9EE8-869FF64F0C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7" name="Freeform 30">
              <a:extLst>
                <a:ext uri="{FF2B5EF4-FFF2-40B4-BE49-F238E27FC236}">
                  <a16:creationId xmlns:a16="http://schemas.microsoft.com/office/drawing/2014/main" id="{C795EC66-071B-4C40-934A-C3AB55649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8" name="Freeform 31">
              <a:extLst>
                <a:ext uri="{FF2B5EF4-FFF2-40B4-BE49-F238E27FC236}">
                  <a16:creationId xmlns:a16="http://schemas.microsoft.com/office/drawing/2014/main" id="{4DFDE558-A234-4BD5-A26C-99870882F6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9" name="Freeform 32">
              <a:extLst>
                <a:ext uri="{FF2B5EF4-FFF2-40B4-BE49-F238E27FC236}">
                  <a16:creationId xmlns:a16="http://schemas.microsoft.com/office/drawing/2014/main" id="{0A007A33-7683-48EB-9714-ADEDDC1DB3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0" name="Rectangle 33">
              <a:extLst>
                <a:ext uri="{FF2B5EF4-FFF2-40B4-BE49-F238E27FC236}">
                  <a16:creationId xmlns:a16="http://schemas.microsoft.com/office/drawing/2014/main" id="{EC290698-D471-4505-B43E-87EEFB361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1" name="Freeform 34">
              <a:extLst>
                <a:ext uri="{FF2B5EF4-FFF2-40B4-BE49-F238E27FC236}">
                  <a16:creationId xmlns:a16="http://schemas.microsoft.com/office/drawing/2014/main" id="{8B75059B-DDB3-4BDF-9AE6-D9A4A5ED43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2" name="Freeform 35">
              <a:extLst>
                <a:ext uri="{FF2B5EF4-FFF2-40B4-BE49-F238E27FC236}">
                  <a16:creationId xmlns:a16="http://schemas.microsoft.com/office/drawing/2014/main" id="{81B849DB-E967-4042-B061-AD30AB053F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3" name="Freeform 36">
              <a:extLst>
                <a:ext uri="{FF2B5EF4-FFF2-40B4-BE49-F238E27FC236}">
                  <a16:creationId xmlns:a16="http://schemas.microsoft.com/office/drawing/2014/main" id="{E8E1D58B-C2EE-4DAC-BC7D-ABC55F5C3A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4" name="Freeform 37">
              <a:extLst>
                <a:ext uri="{FF2B5EF4-FFF2-40B4-BE49-F238E27FC236}">
                  <a16:creationId xmlns:a16="http://schemas.microsoft.com/office/drawing/2014/main" id="{7D867EE2-CC64-459F-B1FD-5770B0C858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" name="Freeform 38">
              <a:extLst>
                <a:ext uri="{FF2B5EF4-FFF2-40B4-BE49-F238E27FC236}">
                  <a16:creationId xmlns:a16="http://schemas.microsoft.com/office/drawing/2014/main" id="{96DBF1BF-0F1A-4646-B493-2C210BF919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6" name="Freeform 39">
              <a:extLst>
                <a:ext uri="{FF2B5EF4-FFF2-40B4-BE49-F238E27FC236}">
                  <a16:creationId xmlns:a16="http://schemas.microsoft.com/office/drawing/2014/main" id="{C14EBC57-DC59-4BAB-BFEF-5E2A17202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7" name="Freeform 40">
              <a:extLst>
                <a:ext uri="{FF2B5EF4-FFF2-40B4-BE49-F238E27FC236}">
                  <a16:creationId xmlns:a16="http://schemas.microsoft.com/office/drawing/2014/main" id="{05A2794A-7B60-4B1F-B43C-C08F51C667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8" name="Freeform 41">
              <a:extLst>
                <a:ext uri="{FF2B5EF4-FFF2-40B4-BE49-F238E27FC236}">
                  <a16:creationId xmlns:a16="http://schemas.microsoft.com/office/drawing/2014/main" id="{3394CF13-32C3-4BE9-AA6D-DF8F82534C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9" name="Freeform 42">
              <a:extLst>
                <a:ext uri="{FF2B5EF4-FFF2-40B4-BE49-F238E27FC236}">
                  <a16:creationId xmlns:a16="http://schemas.microsoft.com/office/drawing/2014/main" id="{2E4C0BA3-1B29-4D8C-9E6E-CDAFF7C957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0" name="Freeform 43">
              <a:extLst>
                <a:ext uri="{FF2B5EF4-FFF2-40B4-BE49-F238E27FC236}">
                  <a16:creationId xmlns:a16="http://schemas.microsoft.com/office/drawing/2014/main" id="{A8623A34-11DB-4490-AF5D-26513AD50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1" name="Freeform 44">
              <a:extLst>
                <a:ext uri="{FF2B5EF4-FFF2-40B4-BE49-F238E27FC236}">
                  <a16:creationId xmlns:a16="http://schemas.microsoft.com/office/drawing/2014/main" id="{AA01C5BF-55D0-406B-9447-9E6323AB46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2" name="Rectangle 45">
              <a:extLst>
                <a:ext uri="{FF2B5EF4-FFF2-40B4-BE49-F238E27FC236}">
                  <a16:creationId xmlns:a16="http://schemas.microsoft.com/office/drawing/2014/main" id="{592233FB-D11D-40BB-B825-D67497779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3" name="Freeform 46">
              <a:extLst>
                <a:ext uri="{FF2B5EF4-FFF2-40B4-BE49-F238E27FC236}">
                  <a16:creationId xmlns:a16="http://schemas.microsoft.com/office/drawing/2014/main" id="{3FD97EB1-F159-4021-B498-18ED5AD95D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4" name="Freeform 47">
              <a:extLst>
                <a:ext uri="{FF2B5EF4-FFF2-40B4-BE49-F238E27FC236}">
                  <a16:creationId xmlns:a16="http://schemas.microsoft.com/office/drawing/2014/main" id="{663683DC-3029-493D-AC2E-B6475D4CAA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5" name="Freeform 48">
              <a:extLst>
                <a:ext uri="{FF2B5EF4-FFF2-40B4-BE49-F238E27FC236}">
                  <a16:creationId xmlns:a16="http://schemas.microsoft.com/office/drawing/2014/main" id="{B8D533F2-4DD0-47E4-B6F4-FE1DC5257F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6" name="Freeform 49">
              <a:extLst>
                <a:ext uri="{FF2B5EF4-FFF2-40B4-BE49-F238E27FC236}">
                  <a16:creationId xmlns:a16="http://schemas.microsoft.com/office/drawing/2014/main" id="{ECD96B65-7D14-4D80-A430-882ADD9B38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7" name="Freeform 50">
              <a:extLst>
                <a:ext uri="{FF2B5EF4-FFF2-40B4-BE49-F238E27FC236}">
                  <a16:creationId xmlns:a16="http://schemas.microsoft.com/office/drawing/2014/main" id="{7CF501C3-E940-4890-B417-54DB8EB62C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8" name="Freeform 51">
              <a:extLst>
                <a:ext uri="{FF2B5EF4-FFF2-40B4-BE49-F238E27FC236}">
                  <a16:creationId xmlns:a16="http://schemas.microsoft.com/office/drawing/2014/main" id="{DDDA19B3-D841-4B23-A0DA-8CDD36BFF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9" name="Freeform 52">
              <a:extLst>
                <a:ext uri="{FF2B5EF4-FFF2-40B4-BE49-F238E27FC236}">
                  <a16:creationId xmlns:a16="http://schemas.microsoft.com/office/drawing/2014/main" id="{1AE5B2C0-5A75-4732-9DC8-EC0562E33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0" name="Freeform 53">
              <a:extLst>
                <a:ext uri="{FF2B5EF4-FFF2-40B4-BE49-F238E27FC236}">
                  <a16:creationId xmlns:a16="http://schemas.microsoft.com/office/drawing/2014/main" id="{BBDD5730-79D7-4521-BC7B-26C613C92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1" name="Freeform 54">
              <a:extLst>
                <a:ext uri="{FF2B5EF4-FFF2-40B4-BE49-F238E27FC236}">
                  <a16:creationId xmlns:a16="http://schemas.microsoft.com/office/drawing/2014/main" id="{9A5C68A3-07A7-49FF-B29A-04E350105B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2" name="Freeform 55">
              <a:extLst>
                <a:ext uri="{FF2B5EF4-FFF2-40B4-BE49-F238E27FC236}">
                  <a16:creationId xmlns:a16="http://schemas.microsoft.com/office/drawing/2014/main" id="{E615EBAF-955F-4294-99EB-922C7A400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3" name="Freeform 56">
              <a:extLst>
                <a:ext uri="{FF2B5EF4-FFF2-40B4-BE49-F238E27FC236}">
                  <a16:creationId xmlns:a16="http://schemas.microsoft.com/office/drawing/2014/main" id="{B1592F83-EF32-4C0A-993A-2B6AC8186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4" name="Freeform 57">
              <a:extLst>
                <a:ext uri="{FF2B5EF4-FFF2-40B4-BE49-F238E27FC236}">
                  <a16:creationId xmlns:a16="http://schemas.microsoft.com/office/drawing/2014/main" id="{F1C4D2B1-55D6-4040-AE4D-F7C5D326FC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5" name="Freeform 58">
              <a:extLst>
                <a:ext uri="{FF2B5EF4-FFF2-40B4-BE49-F238E27FC236}">
                  <a16:creationId xmlns:a16="http://schemas.microsoft.com/office/drawing/2014/main" id="{DC7DBDFF-6BF3-41F0-A002-44B913CDC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247" name="Picture 2">
            <a:extLst>
              <a:ext uri="{FF2B5EF4-FFF2-40B4-BE49-F238E27FC236}">
                <a16:creationId xmlns:a16="http://schemas.microsoft.com/office/drawing/2014/main" id="{0B0BC616-AF73-491B-AACB-A8C3A548B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-3747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0D228273-B748-CA9C-31E8-B377E5F93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0635" y="1113282"/>
            <a:ext cx="5502508" cy="239668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pt-BR" sz="4800" b="1" i="0" u="none" strike="noStrike" cap="all" normalizeH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Tabela</a:t>
            </a:r>
            <a:r>
              <a:rPr kumimoji="0" lang="en-US" altLang="pt-BR" sz="4800" b="1" i="0" u="none" strike="noStrike" cap="all" normalizeH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2 – </a:t>
            </a:r>
            <a:r>
              <a:rPr kumimoji="0" lang="en-US" altLang="pt-BR" sz="4800" b="0" i="0" u="none" strike="noStrike" cap="all" normalizeH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Plataforma/rede</a:t>
            </a:r>
          </a:p>
        </p:txBody>
      </p:sp>
      <p:sp useBgFill="1">
        <p:nvSpPr>
          <p:cNvPr id="249" name="Round Diagonal Corner Rectangle 6">
            <a:extLst>
              <a:ext uri="{FF2B5EF4-FFF2-40B4-BE49-F238E27FC236}">
                <a16:creationId xmlns:a16="http://schemas.microsoft.com/office/drawing/2014/main" id="{7C914900-562F-42A1-9E63-CD117E0CA0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950" y="808057"/>
            <a:ext cx="5286376" cy="5234394"/>
          </a:xfrm>
          <a:prstGeom prst="round2DiagRect">
            <a:avLst>
              <a:gd name="adj1" fmla="val 741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19A87F89-DC4E-BCBC-1AFD-44B562A82A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452613"/>
              </p:ext>
            </p:extLst>
          </p:nvPr>
        </p:nvGraphicFramePr>
        <p:xfrm>
          <a:off x="1124347" y="1192425"/>
          <a:ext cx="4635584" cy="4465666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3185691">
                  <a:extLst>
                    <a:ext uri="{9D8B030D-6E8A-4147-A177-3AD203B41FA5}">
                      <a16:colId xmlns:a16="http://schemas.microsoft.com/office/drawing/2014/main" val="499882990"/>
                    </a:ext>
                  </a:extLst>
                </a:gridCol>
                <a:gridCol w="1449893">
                  <a:extLst>
                    <a:ext uri="{9D8B030D-6E8A-4147-A177-3AD203B41FA5}">
                      <a16:colId xmlns:a16="http://schemas.microsoft.com/office/drawing/2014/main" val="3244125973"/>
                    </a:ext>
                  </a:extLst>
                </a:gridCol>
              </a:tblGrid>
              <a:tr h="515170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Título</a:t>
                      </a:r>
                      <a:endParaRPr lang="pt-BR" sz="18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004" marR="248004" marT="83932" marB="83932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endParaRPr lang="pt-BR" sz="18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004" marR="248004" marT="83932" marB="83932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2637829"/>
                  </a:ext>
                </a:extLst>
              </a:tr>
              <a:tr h="515170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FACEBOOK</a:t>
                      </a:r>
                      <a:endParaRPr lang="pt-BR" sz="18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004" marR="248004" marT="83932" marB="83932" anchor="ctr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pt-BR" sz="18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004" marR="248004" marT="83932" marB="83932" anchor="ctr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9801324"/>
                  </a:ext>
                </a:extLst>
              </a:tr>
              <a:tr h="472454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TWITTER/X</a:t>
                      </a:r>
                      <a:endParaRPr lang="pt-BR" sz="16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004" marR="248004" marT="83932" marB="8393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pt-BR" sz="16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004" marR="248004" marT="83932" marB="8393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975101"/>
                  </a:ext>
                </a:extLst>
              </a:tr>
              <a:tr h="515170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WHATSAPP</a:t>
                      </a:r>
                      <a:endParaRPr lang="pt-BR" sz="18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004" marR="248004" marT="83932" marB="83932" anchor="ctr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pt-BR" sz="18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004" marR="248004" marT="83932" marB="83932" anchor="ctr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5711368"/>
                  </a:ext>
                </a:extLst>
              </a:tr>
              <a:tr h="472454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INSTAGRAM</a:t>
                      </a:r>
                      <a:endParaRPr lang="pt-BR" sz="16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004" marR="248004" marT="83932" marB="8393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pt-BR" sz="16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004" marR="248004" marT="83932" marB="8393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652966"/>
                  </a:ext>
                </a:extLst>
              </a:tr>
              <a:tr h="515170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YOUTUBE</a:t>
                      </a:r>
                      <a:endParaRPr lang="pt-BR" sz="18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004" marR="248004" marT="83932" marB="83932" anchor="ctr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pt-BR" sz="18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004" marR="248004" marT="83932" marB="83932" anchor="ctr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1044360"/>
                  </a:ext>
                </a:extLst>
              </a:tr>
              <a:tr h="472454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VÁRIAS/TODAS</a:t>
                      </a:r>
                      <a:endParaRPr lang="pt-BR" sz="16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004" marR="248004" marT="83932" marB="8393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pt-BR" sz="16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004" marR="248004" marT="83932" marB="8393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2988178"/>
                  </a:ext>
                </a:extLst>
              </a:tr>
              <a:tr h="515170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TELEVISÃO</a:t>
                      </a:r>
                      <a:endParaRPr lang="pt-BR" sz="18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004" marR="248004" marT="83932" marB="83932" anchor="ctr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pt-BR" sz="18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004" marR="248004" marT="83932" marB="83932" anchor="ctr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8125001"/>
                  </a:ext>
                </a:extLst>
              </a:tr>
              <a:tr h="472454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OUTROS</a:t>
                      </a:r>
                      <a:endParaRPr lang="pt-BR" sz="16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004" marR="248004" marT="83932" marB="8393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pt-BR" sz="16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004" marR="248004" marT="83932" marB="8393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9515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02828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Picture 2">
            <a:extLst>
              <a:ext uri="{FF2B5EF4-FFF2-40B4-BE49-F238E27FC236}">
                <a16:creationId xmlns:a16="http://schemas.microsoft.com/office/drawing/2014/main" id="{678E285C-BE9E-45B7-A3EE-B9792DAE9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6" name="Group 255">
            <a:extLst>
              <a:ext uri="{FF2B5EF4-FFF2-40B4-BE49-F238E27FC236}">
                <a16:creationId xmlns:a16="http://schemas.microsoft.com/office/drawing/2014/main" id="{AB86F577-8905-4B21-8AF3-C1BB34337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257" name="Rectangle 5">
              <a:extLst>
                <a:ext uri="{FF2B5EF4-FFF2-40B4-BE49-F238E27FC236}">
                  <a16:creationId xmlns:a16="http://schemas.microsoft.com/office/drawing/2014/main" id="{D2F1CFF3-A579-4D24-B5F9-1C71BA6FE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58" name="Freeform 6">
              <a:extLst>
                <a:ext uri="{FF2B5EF4-FFF2-40B4-BE49-F238E27FC236}">
                  <a16:creationId xmlns:a16="http://schemas.microsoft.com/office/drawing/2014/main" id="{57601B50-7EB1-43FA-8360-4297BCD76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59" name="Freeform 7">
              <a:extLst>
                <a:ext uri="{FF2B5EF4-FFF2-40B4-BE49-F238E27FC236}">
                  <a16:creationId xmlns:a16="http://schemas.microsoft.com/office/drawing/2014/main" id="{60BD8B7A-CD01-4638-A2C9-299AC68B9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60" name="Rectangle 8">
              <a:extLst>
                <a:ext uri="{FF2B5EF4-FFF2-40B4-BE49-F238E27FC236}">
                  <a16:creationId xmlns:a16="http://schemas.microsoft.com/office/drawing/2014/main" id="{095B58F9-6C29-48BE-9DA6-3855080521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61" name="Freeform 9">
              <a:extLst>
                <a:ext uri="{FF2B5EF4-FFF2-40B4-BE49-F238E27FC236}">
                  <a16:creationId xmlns:a16="http://schemas.microsoft.com/office/drawing/2014/main" id="{0C84674F-2E8A-4B70-B801-00722CDD58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62" name="Freeform 10">
              <a:extLst>
                <a:ext uri="{FF2B5EF4-FFF2-40B4-BE49-F238E27FC236}">
                  <a16:creationId xmlns:a16="http://schemas.microsoft.com/office/drawing/2014/main" id="{34F320BB-D6A9-45FE-8556-498B763B1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63" name="Freeform 11">
              <a:extLst>
                <a:ext uri="{FF2B5EF4-FFF2-40B4-BE49-F238E27FC236}">
                  <a16:creationId xmlns:a16="http://schemas.microsoft.com/office/drawing/2014/main" id="{5493D54A-532A-46ED-AF63-A0A54818EF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64" name="Freeform 12">
              <a:extLst>
                <a:ext uri="{FF2B5EF4-FFF2-40B4-BE49-F238E27FC236}">
                  <a16:creationId xmlns:a16="http://schemas.microsoft.com/office/drawing/2014/main" id="{EAF2EDFA-9C0B-44E2-B4BB-312B58BCA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65" name="Freeform 13">
              <a:extLst>
                <a:ext uri="{FF2B5EF4-FFF2-40B4-BE49-F238E27FC236}">
                  <a16:creationId xmlns:a16="http://schemas.microsoft.com/office/drawing/2014/main" id="{A3641113-CE35-42A4-B605-41BC06BF4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66" name="Freeform 14">
              <a:extLst>
                <a:ext uri="{FF2B5EF4-FFF2-40B4-BE49-F238E27FC236}">
                  <a16:creationId xmlns:a16="http://schemas.microsoft.com/office/drawing/2014/main" id="{DA2E5B2C-BAC4-4440-9B7E-F38783197A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67" name="Freeform 15">
              <a:extLst>
                <a:ext uri="{FF2B5EF4-FFF2-40B4-BE49-F238E27FC236}">
                  <a16:creationId xmlns:a16="http://schemas.microsoft.com/office/drawing/2014/main" id="{D8A506DF-2E53-42C9-94BE-B98E32E05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68" name="Freeform 16">
              <a:extLst>
                <a:ext uri="{FF2B5EF4-FFF2-40B4-BE49-F238E27FC236}">
                  <a16:creationId xmlns:a16="http://schemas.microsoft.com/office/drawing/2014/main" id="{12934FF8-5F70-40BF-BBB6-5EB941FB9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69" name="Freeform 17">
              <a:extLst>
                <a:ext uri="{FF2B5EF4-FFF2-40B4-BE49-F238E27FC236}">
                  <a16:creationId xmlns:a16="http://schemas.microsoft.com/office/drawing/2014/main" id="{8EB3FB08-D01D-4E24-BE40-C16269DF6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0" name="Freeform 18">
              <a:extLst>
                <a:ext uri="{FF2B5EF4-FFF2-40B4-BE49-F238E27FC236}">
                  <a16:creationId xmlns:a16="http://schemas.microsoft.com/office/drawing/2014/main" id="{D24E50D7-2753-4169-AD51-C106DA1B7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1" name="Freeform 19">
              <a:extLst>
                <a:ext uri="{FF2B5EF4-FFF2-40B4-BE49-F238E27FC236}">
                  <a16:creationId xmlns:a16="http://schemas.microsoft.com/office/drawing/2014/main" id="{DF94B7E0-D9B6-4096-94D0-18D3AC0EF6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2" name="Freeform 20">
              <a:extLst>
                <a:ext uri="{FF2B5EF4-FFF2-40B4-BE49-F238E27FC236}">
                  <a16:creationId xmlns:a16="http://schemas.microsoft.com/office/drawing/2014/main" id="{EBC05ADE-BBA2-4387-B005-3196E2E198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3" name="Freeform 21">
              <a:extLst>
                <a:ext uri="{FF2B5EF4-FFF2-40B4-BE49-F238E27FC236}">
                  <a16:creationId xmlns:a16="http://schemas.microsoft.com/office/drawing/2014/main" id="{BBED1CEE-14D2-442F-AB08-401ABE3EF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4" name="Freeform 22">
              <a:extLst>
                <a:ext uri="{FF2B5EF4-FFF2-40B4-BE49-F238E27FC236}">
                  <a16:creationId xmlns:a16="http://schemas.microsoft.com/office/drawing/2014/main" id="{4F6574C0-78E8-49EA-84BC-EE9D55707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5" name="Freeform 23">
              <a:extLst>
                <a:ext uri="{FF2B5EF4-FFF2-40B4-BE49-F238E27FC236}">
                  <a16:creationId xmlns:a16="http://schemas.microsoft.com/office/drawing/2014/main" id="{65BCDB0B-615E-4CA1-AFD5-6B121CB7C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" name="Freeform 24">
              <a:extLst>
                <a:ext uri="{FF2B5EF4-FFF2-40B4-BE49-F238E27FC236}">
                  <a16:creationId xmlns:a16="http://schemas.microsoft.com/office/drawing/2014/main" id="{40627863-B7FC-44D1-9E53-E728FFF675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" name="Freeform 25">
              <a:extLst>
                <a:ext uri="{FF2B5EF4-FFF2-40B4-BE49-F238E27FC236}">
                  <a16:creationId xmlns:a16="http://schemas.microsoft.com/office/drawing/2014/main" id="{52FD6F8C-3AF1-487E-91F4-6E55146F1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8" name="Freeform 26">
              <a:extLst>
                <a:ext uri="{FF2B5EF4-FFF2-40B4-BE49-F238E27FC236}">
                  <a16:creationId xmlns:a16="http://schemas.microsoft.com/office/drawing/2014/main" id="{50323CF3-93CB-4E03-95C0-B180BB87A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9" name="Freeform 27">
              <a:extLst>
                <a:ext uri="{FF2B5EF4-FFF2-40B4-BE49-F238E27FC236}">
                  <a16:creationId xmlns:a16="http://schemas.microsoft.com/office/drawing/2014/main" id="{EB47D82F-CF1B-47E6-9FA2-F3A9C5F94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0" name="Freeform 28">
              <a:extLst>
                <a:ext uri="{FF2B5EF4-FFF2-40B4-BE49-F238E27FC236}">
                  <a16:creationId xmlns:a16="http://schemas.microsoft.com/office/drawing/2014/main" id="{0606708F-F2D4-4678-8ED2-39041BC64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1" name="Freeform 29">
              <a:extLst>
                <a:ext uri="{FF2B5EF4-FFF2-40B4-BE49-F238E27FC236}">
                  <a16:creationId xmlns:a16="http://schemas.microsoft.com/office/drawing/2014/main" id="{D7EB95B4-15E4-433D-B36F-21FF341AD9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2" name="Freeform 30">
              <a:extLst>
                <a:ext uri="{FF2B5EF4-FFF2-40B4-BE49-F238E27FC236}">
                  <a16:creationId xmlns:a16="http://schemas.microsoft.com/office/drawing/2014/main" id="{500A541B-4C75-497C-A489-097ED2996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3" name="Freeform 31">
              <a:extLst>
                <a:ext uri="{FF2B5EF4-FFF2-40B4-BE49-F238E27FC236}">
                  <a16:creationId xmlns:a16="http://schemas.microsoft.com/office/drawing/2014/main" id="{5789326F-12A4-48B8-B0ED-A6A2AE0C27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4" name="Freeform 32">
              <a:extLst>
                <a:ext uri="{FF2B5EF4-FFF2-40B4-BE49-F238E27FC236}">
                  <a16:creationId xmlns:a16="http://schemas.microsoft.com/office/drawing/2014/main" id="{25FA672E-2B65-477F-AA75-6261CE652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5" name="Rectangle 33">
              <a:extLst>
                <a:ext uri="{FF2B5EF4-FFF2-40B4-BE49-F238E27FC236}">
                  <a16:creationId xmlns:a16="http://schemas.microsoft.com/office/drawing/2014/main" id="{BB09AF8D-E68B-499C-B9F5-2F365813D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6" name="Freeform 34">
              <a:extLst>
                <a:ext uri="{FF2B5EF4-FFF2-40B4-BE49-F238E27FC236}">
                  <a16:creationId xmlns:a16="http://schemas.microsoft.com/office/drawing/2014/main" id="{7991AEAD-B5F3-47BA-9F1B-86C16A84A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7" name="Freeform 35">
              <a:extLst>
                <a:ext uri="{FF2B5EF4-FFF2-40B4-BE49-F238E27FC236}">
                  <a16:creationId xmlns:a16="http://schemas.microsoft.com/office/drawing/2014/main" id="{19A85F58-4C3A-4388-B55C-2329EEAECF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8" name="Freeform 36">
              <a:extLst>
                <a:ext uri="{FF2B5EF4-FFF2-40B4-BE49-F238E27FC236}">
                  <a16:creationId xmlns:a16="http://schemas.microsoft.com/office/drawing/2014/main" id="{05652F38-94D9-41B7-A699-7E8F0C78D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9" name="Freeform 37">
              <a:extLst>
                <a:ext uri="{FF2B5EF4-FFF2-40B4-BE49-F238E27FC236}">
                  <a16:creationId xmlns:a16="http://schemas.microsoft.com/office/drawing/2014/main" id="{3C043852-C250-4518-BB89-C91A34917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0" name="Freeform 38">
              <a:extLst>
                <a:ext uri="{FF2B5EF4-FFF2-40B4-BE49-F238E27FC236}">
                  <a16:creationId xmlns:a16="http://schemas.microsoft.com/office/drawing/2014/main" id="{0CAB9A07-ECF2-416C-8528-F75DACB138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1" name="Freeform 39">
              <a:extLst>
                <a:ext uri="{FF2B5EF4-FFF2-40B4-BE49-F238E27FC236}">
                  <a16:creationId xmlns:a16="http://schemas.microsoft.com/office/drawing/2014/main" id="{904A314C-A829-4AA6-92E2-529BCCF95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2" name="Freeform 40">
              <a:extLst>
                <a:ext uri="{FF2B5EF4-FFF2-40B4-BE49-F238E27FC236}">
                  <a16:creationId xmlns:a16="http://schemas.microsoft.com/office/drawing/2014/main" id="{244EE6BA-4569-43ED-9E2E-1FB66201B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3" name="Freeform 41">
              <a:extLst>
                <a:ext uri="{FF2B5EF4-FFF2-40B4-BE49-F238E27FC236}">
                  <a16:creationId xmlns:a16="http://schemas.microsoft.com/office/drawing/2014/main" id="{BEB8252E-FB2A-4BB5-BEC6-CA10FF6F7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4" name="Freeform 42">
              <a:extLst>
                <a:ext uri="{FF2B5EF4-FFF2-40B4-BE49-F238E27FC236}">
                  <a16:creationId xmlns:a16="http://schemas.microsoft.com/office/drawing/2014/main" id="{91414711-C3A4-4E96-854A-DDDEB2F2E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5" name="Freeform 43">
              <a:extLst>
                <a:ext uri="{FF2B5EF4-FFF2-40B4-BE49-F238E27FC236}">
                  <a16:creationId xmlns:a16="http://schemas.microsoft.com/office/drawing/2014/main" id="{86815BA8-3055-4B42-98C3-4202FD92E0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6" name="Freeform 44">
              <a:extLst>
                <a:ext uri="{FF2B5EF4-FFF2-40B4-BE49-F238E27FC236}">
                  <a16:creationId xmlns:a16="http://schemas.microsoft.com/office/drawing/2014/main" id="{44457813-E991-44AE-9A83-B7488D1F36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7" name="Rectangle 45">
              <a:extLst>
                <a:ext uri="{FF2B5EF4-FFF2-40B4-BE49-F238E27FC236}">
                  <a16:creationId xmlns:a16="http://schemas.microsoft.com/office/drawing/2014/main" id="{8CE1CF47-A73F-4560-8835-AE1DC51E5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8" name="Freeform 46">
              <a:extLst>
                <a:ext uri="{FF2B5EF4-FFF2-40B4-BE49-F238E27FC236}">
                  <a16:creationId xmlns:a16="http://schemas.microsoft.com/office/drawing/2014/main" id="{C2A935E4-AACC-4CB9-995E-D286178873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9" name="Freeform 47">
              <a:extLst>
                <a:ext uri="{FF2B5EF4-FFF2-40B4-BE49-F238E27FC236}">
                  <a16:creationId xmlns:a16="http://schemas.microsoft.com/office/drawing/2014/main" id="{93B5B778-8ACB-4004-932D-BD95997BA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0" name="Freeform 48">
              <a:extLst>
                <a:ext uri="{FF2B5EF4-FFF2-40B4-BE49-F238E27FC236}">
                  <a16:creationId xmlns:a16="http://schemas.microsoft.com/office/drawing/2014/main" id="{1434AF34-0919-40AD-84B1-446D4FF2D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1" name="Freeform 49">
              <a:extLst>
                <a:ext uri="{FF2B5EF4-FFF2-40B4-BE49-F238E27FC236}">
                  <a16:creationId xmlns:a16="http://schemas.microsoft.com/office/drawing/2014/main" id="{29546CF3-6DDD-4073-AB7F-C6E722257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2" name="Freeform 50">
              <a:extLst>
                <a:ext uri="{FF2B5EF4-FFF2-40B4-BE49-F238E27FC236}">
                  <a16:creationId xmlns:a16="http://schemas.microsoft.com/office/drawing/2014/main" id="{289D46AB-128A-477F-B6C9-F40F115D6C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3" name="Freeform 51">
              <a:extLst>
                <a:ext uri="{FF2B5EF4-FFF2-40B4-BE49-F238E27FC236}">
                  <a16:creationId xmlns:a16="http://schemas.microsoft.com/office/drawing/2014/main" id="{A7DA7E67-3368-44AD-AACD-EB64AE34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4" name="Freeform 52">
              <a:extLst>
                <a:ext uri="{FF2B5EF4-FFF2-40B4-BE49-F238E27FC236}">
                  <a16:creationId xmlns:a16="http://schemas.microsoft.com/office/drawing/2014/main" id="{78BB1152-AB85-4AD8-BBA1-07CEA1F508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5" name="Freeform 53">
              <a:extLst>
                <a:ext uri="{FF2B5EF4-FFF2-40B4-BE49-F238E27FC236}">
                  <a16:creationId xmlns:a16="http://schemas.microsoft.com/office/drawing/2014/main" id="{A982E7F2-DD68-4093-B9C5-3E42B475A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6" name="Freeform 54">
              <a:extLst>
                <a:ext uri="{FF2B5EF4-FFF2-40B4-BE49-F238E27FC236}">
                  <a16:creationId xmlns:a16="http://schemas.microsoft.com/office/drawing/2014/main" id="{A682E224-4CD6-420B-897A-B23D50B82E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7" name="Freeform 55">
              <a:extLst>
                <a:ext uri="{FF2B5EF4-FFF2-40B4-BE49-F238E27FC236}">
                  <a16:creationId xmlns:a16="http://schemas.microsoft.com/office/drawing/2014/main" id="{31B90F10-06CD-480E-8D35-6E0FFFB894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8" name="Freeform 56">
              <a:extLst>
                <a:ext uri="{FF2B5EF4-FFF2-40B4-BE49-F238E27FC236}">
                  <a16:creationId xmlns:a16="http://schemas.microsoft.com/office/drawing/2014/main" id="{7BC977DB-69B0-4D8D-B77C-E1127EC41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9" name="Freeform 57">
              <a:extLst>
                <a:ext uri="{FF2B5EF4-FFF2-40B4-BE49-F238E27FC236}">
                  <a16:creationId xmlns:a16="http://schemas.microsoft.com/office/drawing/2014/main" id="{24127454-3FCB-41D6-ACFB-81D7E05A7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0" name="Freeform 58">
              <a:extLst>
                <a:ext uri="{FF2B5EF4-FFF2-40B4-BE49-F238E27FC236}">
                  <a16:creationId xmlns:a16="http://schemas.microsoft.com/office/drawing/2014/main" id="{7AA80D42-B8A8-475B-ADBF-99719CE9F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12" name="Rectangle 311">
            <a:extLst>
              <a:ext uri="{FF2B5EF4-FFF2-40B4-BE49-F238E27FC236}">
                <a16:creationId xmlns:a16="http://schemas.microsoft.com/office/drawing/2014/main" id="{CD614432-46FD-4B63-8194-64F233F941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57D43E06-E0E9-45FB-9DD8-4513BF040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bg2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315" name="Rectangle 5">
              <a:extLst>
                <a:ext uri="{FF2B5EF4-FFF2-40B4-BE49-F238E27FC236}">
                  <a16:creationId xmlns:a16="http://schemas.microsoft.com/office/drawing/2014/main" id="{BC31D834-B127-4A66-A0A9-2956DB076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6" name="Freeform 6">
              <a:extLst>
                <a:ext uri="{FF2B5EF4-FFF2-40B4-BE49-F238E27FC236}">
                  <a16:creationId xmlns:a16="http://schemas.microsoft.com/office/drawing/2014/main" id="{AEB45F0E-3639-41ED-99CC-CCA38D61D6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7" name="Freeform 7">
              <a:extLst>
                <a:ext uri="{FF2B5EF4-FFF2-40B4-BE49-F238E27FC236}">
                  <a16:creationId xmlns:a16="http://schemas.microsoft.com/office/drawing/2014/main" id="{5302B214-0D24-40CA-BFB4-CF38694B0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8" name="Rectangle 8">
              <a:extLst>
                <a:ext uri="{FF2B5EF4-FFF2-40B4-BE49-F238E27FC236}">
                  <a16:creationId xmlns:a16="http://schemas.microsoft.com/office/drawing/2014/main" id="{BB18DCBD-D74A-40C8-B325-B49FC52BA2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9" name="Freeform 9">
              <a:extLst>
                <a:ext uri="{FF2B5EF4-FFF2-40B4-BE49-F238E27FC236}">
                  <a16:creationId xmlns:a16="http://schemas.microsoft.com/office/drawing/2014/main" id="{02CFFDAE-C576-45A9-8D6F-3FF8F2EAF5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0" name="Freeform 10">
              <a:extLst>
                <a:ext uri="{FF2B5EF4-FFF2-40B4-BE49-F238E27FC236}">
                  <a16:creationId xmlns:a16="http://schemas.microsoft.com/office/drawing/2014/main" id="{382510FF-8736-4655-A749-972F90D8BA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1" name="Freeform 11">
              <a:extLst>
                <a:ext uri="{FF2B5EF4-FFF2-40B4-BE49-F238E27FC236}">
                  <a16:creationId xmlns:a16="http://schemas.microsoft.com/office/drawing/2014/main" id="{302B8B45-64D1-4E5D-BBCC-AB578EC646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2" name="Freeform 12">
              <a:extLst>
                <a:ext uri="{FF2B5EF4-FFF2-40B4-BE49-F238E27FC236}">
                  <a16:creationId xmlns:a16="http://schemas.microsoft.com/office/drawing/2014/main" id="{C63FCB23-1A4C-4B0E-991C-1E1AD0475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3" name="Freeform 13">
              <a:extLst>
                <a:ext uri="{FF2B5EF4-FFF2-40B4-BE49-F238E27FC236}">
                  <a16:creationId xmlns:a16="http://schemas.microsoft.com/office/drawing/2014/main" id="{49B472C6-502A-452F-857D-3007E75197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4" name="Freeform 14">
              <a:extLst>
                <a:ext uri="{FF2B5EF4-FFF2-40B4-BE49-F238E27FC236}">
                  <a16:creationId xmlns:a16="http://schemas.microsoft.com/office/drawing/2014/main" id="{1887487B-9617-48BB-BC6E-2E095DDB7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5" name="Freeform 15">
              <a:extLst>
                <a:ext uri="{FF2B5EF4-FFF2-40B4-BE49-F238E27FC236}">
                  <a16:creationId xmlns:a16="http://schemas.microsoft.com/office/drawing/2014/main" id="{8CCC40D8-3574-4709-B597-0C9EB8AC9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6" name="Freeform 16">
              <a:extLst>
                <a:ext uri="{FF2B5EF4-FFF2-40B4-BE49-F238E27FC236}">
                  <a16:creationId xmlns:a16="http://schemas.microsoft.com/office/drawing/2014/main" id="{5C2DE696-C0F1-4470-AA20-1B185DFE05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7" name="Freeform 17">
              <a:extLst>
                <a:ext uri="{FF2B5EF4-FFF2-40B4-BE49-F238E27FC236}">
                  <a16:creationId xmlns:a16="http://schemas.microsoft.com/office/drawing/2014/main" id="{3044BF69-E88A-4FE6-A7C7-E6222C391B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8" name="Freeform 18">
              <a:extLst>
                <a:ext uri="{FF2B5EF4-FFF2-40B4-BE49-F238E27FC236}">
                  <a16:creationId xmlns:a16="http://schemas.microsoft.com/office/drawing/2014/main" id="{87F8C68F-552A-4831-87FC-D45485F782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9" name="Freeform 19">
              <a:extLst>
                <a:ext uri="{FF2B5EF4-FFF2-40B4-BE49-F238E27FC236}">
                  <a16:creationId xmlns:a16="http://schemas.microsoft.com/office/drawing/2014/main" id="{439F4E03-58CC-4C01-B28D-4B4B5A6CF5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0" name="Freeform 20">
              <a:extLst>
                <a:ext uri="{FF2B5EF4-FFF2-40B4-BE49-F238E27FC236}">
                  <a16:creationId xmlns:a16="http://schemas.microsoft.com/office/drawing/2014/main" id="{638B9EF8-62E2-409B-A243-493F3008A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1" name="Freeform 21">
              <a:extLst>
                <a:ext uri="{FF2B5EF4-FFF2-40B4-BE49-F238E27FC236}">
                  <a16:creationId xmlns:a16="http://schemas.microsoft.com/office/drawing/2014/main" id="{BF251EFD-0032-41FD-A617-D4F06953E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2" name="Freeform 22">
              <a:extLst>
                <a:ext uri="{FF2B5EF4-FFF2-40B4-BE49-F238E27FC236}">
                  <a16:creationId xmlns:a16="http://schemas.microsoft.com/office/drawing/2014/main" id="{3DF212F4-57CD-4E08-BC1F-CA81C516C4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3" name="Freeform 23">
              <a:extLst>
                <a:ext uri="{FF2B5EF4-FFF2-40B4-BE49-F238E27FC236}">
                  <a16:creationId xmlns:a16="http://schemas.microsoft.com/office/drawing/2014/main" id="{6C8506A9-98D5-4346-BA53-7BE67D7D03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4" name="Freeform 24">
              <a:extLst>
                <a:ext uri="{FF2B5EF4-FFF2-40B4-BE49-F238E27FC236}">
                  <a16:creationId xmlns:a16="http://schemas.microsoft.com/office/drawing/2014/main" id="{7D36D3DC-4B56-4591-B3CB-20F2A8E085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5" name="Freeform 25">
              <a:extLst>
                <a:ext uri="{FF2B5EF4-FFF2-40B4-BE49-F238E27FC236}">
                  <a16:creationId xmlns:a16="http://schemas.microsoft.com/office/drawing/2014/main" id="{19C17C52-3CF4-4CB1-93B0-D71E838B5C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6" name="Freeform 26">
              <a:extLst>
                <a:ext uri="{FF2B5EF4-FFF2-40B4-BE49-F238E27FC236}">
                  <a16:creationId xmlns:a16="http://schemas.microsoft.com/office/drawing/2014/main" id="{F723AE18-264F-4AA7-88D7-83570E3268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7" name="Freeform 27">
              <a:extLst>
                <a:ext uri="{FF2B5EF4-FFF2-40B4-BE49-F238E27FC236}">
                  <a16:creationId xmlns:a16="http://schemas.microsoft.com/office/drawing/2014/main" id="{4CCF1D1F-3F13-4891-8139-ADA1CD8DD8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8" name="Freeform 28">
              <a:extLst>
                <a:ext uri="{FF2B5EF4-FFF2-40B4-BE49-F238E27FC236}">
                  <a16:creationId xmlns:a16="http://schemas.microsoft.com/office/drawing/2014/main" id="{78BFA10C-74DF-41B4-8E08-50CC82B7A8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9" name="Freeform 29">
              <a:extLst>
                <a:ext uri="{FF2B5EF4-FFF2-40B4-BE49-F238E27FC236}">
                  <a16:creationId xmlns:a16="http://schemas.microsoft.com/office/drawing/2014/main" id="{DFCDD40B-D4BD-4091-9EE8-869FF64F0C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40" name="Freeform 30">
              <a:extLst>
                <a:ext uri="{FF2B5EF4-FFF2-40B4-BE49-F238E27FC236}">
                  <a16:creationId xmlns:a16="http://schemas.microsoft.com/office/drawing/2014/main" id="{C795EC66-071B-4C40-934A-C3AB55649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41" name="Freeform 31">
              <a:extLst>
                <a:ext uri="{FF2B5EF4-FFF2-40B4-BE49-F238E27FC236}">
                  <a16:creationId xmlns:a16="http://schemas.microsoft.com/office/drawing/2014/main" id="{4DFDE558-A234-4BD5-A26C-99870882F6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42" name="Freeform 32">
              <a:extLst>
                <a:ext uri="{FF2B5EF4-FFF2-40B4-BE49-F238E27FC236}">
                  <a16:creationId xmlns:a16="http://schemas.microsoft.com/office/drawing/2014/main" id="{0A007A33-7683-48EB-9714-ADEDDC1DB3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43" name="Rectangle 33">
              <a:extLst>
                <a:ext uri="{FF2B5EF4-FFF2-40B4-BE49-F238E27FC236}">
                  <a16:creationId xmlns:a16="http://schemas.microsoft.com/office/drawing/2014/main" id="{EC290698-D471-4505-B43E-87EEFB361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44" name="Freeform 34">
              <a:extLst>
                <a:ext uri="{FF2B5EF4-FFF2-40B4-BE49-F238E27FC236}">
                  <a16:creationId xmlns:a16="http://schemas.microsoft.com/office/drawing/2014/main" id="{8B75059B-DDB3-4BDF-9AE6-D9A4A5ED43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45" name="Freeform 35">
              <a:extLst>
                <a:ext uri="{FF2B5EF4-FFF2-40B4-BE49-F238E27FC236}">
                  <a16:creationId xmlns:a16="http://schemas.microsoft.com/office/drawing/2014/main" id="{81B849DB-E967-4042-B061-AD30AB053F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46" name="Freeform 36">
              <a:extLst>
                <a:ext uri="{FF2B5EF4-FFF2-40B4-BE49-F238E27FC236}">
                  <a16:creationId xmlns:a16="http://schemas.microsoft.com/office/drawing/2014/main" id="{E8E1D58B-C2EE-4DAC-BC7D-ABC55F5C3A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47" name="Freeform 37">
              <a:extLst>
                <a:ext uri="{FF2B5EF4-FFF2-40B4-BE49-F238E27FC236}">
                  <a16:creationId xmlns:a16="http://schemas.microsoft.com/office/drawing/2014/main" id="{7D867EE2-CC64-459F-B1FD-5770B0C858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48" name="Freeform 38">
              <a:extLst>
                <a:ext uri="{FF2B5EF4-FFF2-40B4-BE49-F238E27FC236}">
                  <a16:creationId xmlns:a16="http://schemas.microsoft.com/office/drawing/2014/main" id="{96DBF1BF-0F1A-4646-B493-2C210BF919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49" name="Freeform 39">
              <a:extLst>
                <a:ext uri="{FF2B5EF4-FFF2-40B4-BE49-F238E27FC236}">
                  <a16:creationId xmlns:a16="http://schemas.microsoft.com/office/drawing/2014/main" id="{C14EBC57-DC59-4BAB-BFEF-5E2A17202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0" name="Freeform 40">
              <a:extLst>
                <a:ext uri="{FF2B5EF4-FFF2-40B4-BE49-F238E27FC236}">
                  <a16:creationId xmlns:a16="http://schemas.microsoft.com/office/drawing/2014/main" id="{05A2794A-7B60-4B1F-B43C-C08F51C667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1" name="Freeform 41">
              <a:extLst>
                <a:ext uri="{FF2B5EF4-FFF2-40B4-BE49-F238E27FC236}">
                  <a16:creationId xmlns:a16="http://schemas.microsoft.com/office/drawing/2014/main" id="{3394CF13-32C3-4BE9-AA6D-DF8F82534C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2" name="Freeform 42">
              <a:extLst>
                <a:ext uri="{FF2B5EF4-FFF2-40B4-BE49-F238E27FC236}">
                  <a16:creationId xmlns:a16="http://schemas.microsoft.com/office/drawing/2014/main" id="{2E4C0BA3-1B29-4D8C-9E6E-CDAFF7C957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3" name="Freeform 43">
              <a:extLst>
                <a:ext uri="{FF2B5EF4-FFF2-40B4-BE49-F238E27FC236}">
                  <a16:creationId xmlns:a16="http://schemas.microsoft.com/office/drawing/2014/main" id="{A8623A34-11DB-4490-AF5D-26513AD50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4" name="Freeform 44">
              <a:extLst>
                <a:ext uri="{FF2B5EF4-FFF2-40B4-BE49-F238E27FC236}">
                  <a16:creationId xmlns:a16="http://schemas.microsoft.com/office/drawing/2014/main" id="{AA01C5BF-55D0-406B-9447-9E6323AB46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5" name="Rectangle 45">
              <a:extLst>
                <a:ext uri="{FF2B5EF4-FFF2-40B4-BE49-F238E27FC236}">
                  <a16:creationId xmlns:a16="http://schemas.microsoft.com/office/drawing/2014/main" id="{592233FB-D11D-40BB-B825-D67497779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6" name="Freeform 46">
              <a:extLst>
                <a:ext uri="{FF2B5EF4-FFF2-40B4-BE49-F238E27FC236}">
                  <a16:creationId xmlns:a16="http://schemas.microsoft.com/office/drawing/2014/main" id="{3FD97EB1-F159-4021-B498-18ED5AD95D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7" name="Freeform 47">
              <a:extLst>
                <a:ext uri="{FF2B5EF4-FFF2-40B4-BE49-F238E27FC236}">
                  <a16:creationId xmlns:a16="http://schemas.microsoft.com/office/drawing/2014/main" id="{663683DC-3029-493D-AC2E-B6475D4CAA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8" name="Freeform 48">
              <a:extLst>
                <a:ext uri="{FF2B5EF4-FFF2-40B4-BE49-F238E27FC236}">
                  <a16:creationId xmlns:a16="http://schemas.microsoft.com/office/drawing/2014/main" id="{B8D533F2-4DD0-47E4-B6F4-FE1DC5257F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9" name="Freeform 49">
              <a:extLst>
                <a:ext uri="{FF2B5EF4-FFF2-40B4-BE49-F238E27FC236}">
                  <a16:creationId xmlns:a16="http://schemas.microsoft.com/office/drawing/2014/main" id="{ECD96B65-7D14-4D80-A430-882ADD9B38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0" name="Freeform 50">
              <a:extLst>
                <a:ext uri="{FF2B5EF4-FFF2-40B4-BE49-F238E27FC236}">
                  <a16:creationId xmlns:a16="http://schemas.microsoft.com/office/drawing/2014/main" id="{7CF501C3-E940-4890-B417-54DB8EB62C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1" name="Freeform 51">
              <a:extLst>
                <a:ext uri="{FF2B5EF4-FFF2-40B4-BE49-F238E27FC236}">
                  <a16:creationId xmlns:a16="http://schemas.microsoft.com/office/drawing/2014/main" id="{DDDA19B3-D841-4B23-A0DA-8CDD36BFF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2" name="Freeform 52">
              <a:extLst>
                <a:ext uri="{FF2B5EF4-FFF2-40B4-BE49-F238E27FC236}">
                  <a16:creationId xmlns:a16="http://schemas.microsoft.com/office/drawing/2014/main" id="{1AE5B2C0-5A75-4732-9DC8-EC0562E33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3" name="Freeform 53">
              <a:extLst>
                <a:ext uri="{FF2B5EF4-FFF2-40B4-BE49-F238E27FC236}">
                  <a16:creationId xmlns:a16="http://schemas.microsoft.com/office/drawing/2014/main" id="{BBDD5730-79D7-4521-BC7B-26C613C92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4" name="Freeform 54">
              <a:extLst>
                <a:ext uri="{FF2B5EF4-FFF2-40B4-BE49-F238E27FC236}">
                  <a16:creationId xmlns:a16="http://schemas.microsoft.com/office/drawing/2014/main" id="{9A5C68A3-07A7-49FF-B29A-04E350105B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5" name="Freeform 55">
              <a:extLst>
                <a:ext uri="{FF2B5EF4-FFF2-40B4-BE49-F238E27FC236}">
                  <a16:creationId xmlns:a16="http://schemas.microsoft.com/office/drawing/2014/main" id="{E615EBAF-955F-4294-99EB-922C7A400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6" name="Freeform 56">
              <a:extLst>
                <a:ext uri="{FF2B5EF4-FFF2-40B4-BE49-F238E27FC236}">
                  <a16:creationId xmlns:a16="http://schemas.microsoft.com/office/drawing/2014/main" id="{B1592F83-EF32-4C0A-993A-2B6AC8186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7" name="Freeform 57">
              <a:extLst>
                <a:ext uri="{FF2B5EF4-FFF2-40B4-BE49-F238E27FC236}">
                  <a16:creationId xmlns:a16="http://schemas.microsoft.com/office/drawing/2014/main" id="{F1C4D2B1-55D6-4040-AE4D-F7C5D326FC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8" name="Freeform 58">
              <a:extLst>
                <a:ext uri="{FF2B5EF4-FFF2-40B4-BE49-F238E27FC236}">
                  <a16:creationId xmlns:a16="http://schemas.microsoft.com/office/drawing/2014/main" id="{DC7DBDFF-6BF3-41F0-A002-44B913CDC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370" name="Picture 2">
            <a:extLst>
              <a:ext uri="{FF2B5EF4-FFF2-40B4-BE49-F238E27FC236}">
                <a16:creationId xmlns:a16="http://schemas.microsoft.com/office/drawing/2014/main" id="{0B0BC616-AF73-491B-AACB-A8C3A548B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-3747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3">
            <a:extLst>
              <a:ext uri="{FF2B5EF4-FFF2-40B4-BE49-F238E27FC236}">
                <a16:creationId xmlns:a16="http://schemas.microsoft.com/office/drawing/2014/main" id="{140320FC-2D88-8575-C5E7-1EDD480E6EEE}"/>
              </a:ext>
            </a:extLst>
          </p:cNvPr>
          <p:cNvSpPr txBox="1">
            <a:spLocks/>
          </p:cNvSpPr>
          <p:nvPr/>
        </p:nvSpPr>
        <p:spPr>
          <a:xfrm>
            <a:off x="6580635" y="1113282"/>
            <a:ext cx="4966332" cy="23966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ts val="600"/>
              </a:spcAft>
            </a:pPr>
            <a:r>
              <a:rPr lang="en-US" altLang="pt-BR" sz="4800" b="1">
                <a:solidFill>
                  <a:srgbClr val="FFFFFF"/>
                </a:solidFill>
              </a:rPr>
              <a:t>Tabela 3 – </a:t>
            </a:r>
            <a:r>
              <a:rPr lang="en-US" altLang="pt-BR" sz="4800">
                <a:solidFill>
                  <a:srgbClr val="FFFFFF"/>
                </a:solidFill>
              </a:rPr>
              <a:t>Produtor do conteúdo</a:t>
            </a:r>
          </a:p>
          <a:p>
            <a:pPr fontAlgn="base">
              <a:spcAft>
                <a:spcPts val="600"/>
              </a:spcAft>
            </a:pPr>
            <a:endParaRPr lang="en-US" altLang="pt-BR" sz="4800">
              <a:solidFill>
                <a:srgbClr val="FFFFFF"/>
              </a:solidFill>
            </a:endParaRPr>
          </a:p>
        </p:txBody>
      </p:sp>
      <p:sp useBgFill="1">
        <p:nvSpPr>
          <p:cNvPr id="372" name="Round Diagonal Corner Rectangle 6">
            <a:extLst>
              <a:ext uri="{FF2B5EF4-FFF2-40B4-BE49-F238E27FC236}">
                <a16:creationId xmlns:a16="http://schemas.microsoft.com/office/drawing/2014/main" id="{7C914900-562F-42A1-9E63-CD117E0CA0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950" y="808057"/>
            <a:ext cx="5286376" cy="5234394"/>
          </a:xfrm>
          <a:prstGeom prst="round2DiagRect">
            <a:avLst>
              <a:gd name="adj1" fmla="val 741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0B47D5EF-5472-032A-F133-5215794EB6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568453"/>
              </p:ext>
            </p:extLst>
          </p:nvPr>
        </p:nvGraphicFramePr>
        <p:xfrm>
          <a:off x="1124347" y="1311204"/>
          <a:ext cx="4635584" cy="422810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010338">
                  <a:extLst>
                    <a:ext uri="{9D8B030D-6E8A-4147-A177-3AD203B41FA5}">
                      <a16:colId xmlns:a16="http://schemas.microsoft.com/office/drawing/2014/main" val="3923173506"/>
                    </a:ext>
                  </a:extLst>
                </a:gridCol>
                <a:gridCol w="625246">
                  <a:extLst>
                    <a:ext uri="{9D8B030D-6E8A-4147-A177-3AD203B41FA5}">
                      <a16:colId xmlns:a16="http://schemas.microsoft.com/office/drawing/2014/main" val="674705596"/>
                    </a:ext>
                  </a:extLst>
                </a:gridCol>
              </a:tblGrid>
              <a:tr h="3523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Título</a:t>
                      </a:r>
                      <a:endParaRPr lang="pt-BR" sz="1200" b="1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N</a:t>
                      </a:r>
                      <a:endParaRPr lang="pt-BR" sz="1200" b="1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extLst>
                  <a:ext uri="{0D108BD9-81ED-4DB2-BD59-A6C34878D82A}">
                    <a16:rowId xmlns:a16="http://schemas.microsoft.com/office/drawing/2014/main" val="3586493768"/>
                  </a:ext>
                </a:extLst>
              </a:tr>
              <a:tr h="3523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USUÁRIOS COMUNS/ANÔNIMOS</a:t>
                      </a:r>
                      <a:endParaRPr lang="pt-BR" sz="1200" b="1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40</a:t>
                      </a:r>
                      <a:endParaRPr lang="pt-BR" sz="1200" b="1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extLst>
                  <a:ext uri="{0D108BD9-81ED-4DB2-BD59-A6C34878D82A}">
                    <a16:rowId xmlns:a16="http://schemas.microsoft.com/office/drawing/2014/main" val="3509167577"/>
                  </a:ext>
                </a:extLst>
              </a:tr>
              <a:tr h="3523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JAIR BOLSONARO</a:t>
                      </a:r>
                      <a:endParaRPr lang="pt-BR" sz="1200" b="1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28</a:t>
                      </a:r>
                      <a:endParaRPr lang="pt-BR" sz="1200" b="1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extLst>
                  <a:ext uri="{0D108BD9-81ED-4DB2-BD59-A6C34878D82A}">
                    <a16:rowId xmlns:a16="http://schemas.microsoft.com/office/drawing/2014/main" val="599340871"/>
                  </a:ext>
                </a:extLst>
              </a:tr>
              <a:tr h="3523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GRUPOS CONSERVADORES/EXTREMA-DIREITA</a:t>
                      </a:r>
                      <a:endParaRPr lang="pt-BR" sz="1200" b="1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21</a:t>
                      </a:r>
                      <a:endParaRPr lang="pt-BR" sz="1200" b="1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extLst>
                  <a:ext uri="{0D108BD9-81ED-4DB2-BD59-A6C34878D82A}">
                    <a16:rowId xmlns:a16="http://schemas.microsoft.com/office/drawing/2014/main" val="3525728410"/>
                  </a:ext>
                </a:extLst>
              </a:tr>
              <a:tr h="3523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POLÍTICOS DE DIREITA</a:t>
                      </a:r>
                      <a:endParaRPr lang="pt-BR" sz="1200" b="1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12</a:t>
                      </a:r>
                      <a:endParaRPr lang="pt-BR" sz="1200" b="1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extLst>
                  <a:ext uri="{0D108BD9-81ED-4DB2-BD59-A6C34878D82A}">
                    <a16:rowId xmlns:a16="http://schemas.microsoft.com/office/drawing/2014/main" val="2549004649"/>
                  </a:ext>
                </a:extLst>
              </a:tr>
              <a:tr h="3523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MÉDICOS</a:t>
                      </a:r>
                      <a:endParaRPr lang="pt-BR" sz="1200" b="1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10</a:t>
                      </a:r>
                      <a:endParaRPr lang="pt-BR" sz="1200" b="1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extLst>
                  <a:ext uri="{0D108BD9-81ED-4DB2-BD59-A6C34878D82A}">
                    <a16:rowId xmlns:a16="http://schemas.microsoft.com/office/drawing/2014/main" val="3866005899"/>
                  </a:ext>
                </a:extLst>
              </a:tr>
              <a:tr h="3523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LÍDERES RELIGIOSOS</a:t>
                      </a:r>
                      <a:endParaRPr lang="pt-BR" sz="1200" b="1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7</a:t>
                      </a:r>
                      <a:endParaRPr lang="pt-BR" sz="1200" b="1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extLst>
                  <a:ext uri="{0D108BD9-81ED-4DB2-BD59-A6C34878D82A}">
                    <a16:rowId xmlns:a16="http://schemas.microsoft.com/office/drawing/2014/main" val="3121230022"/>
                  </a:ext>
                </a:extLst>
              </a:tr>
              <a:tr h="3523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DONALD TRUMP</a:t>
                      </a:r>
                      <a:endParaRPr lang="pt-BR" sz="1200" b="1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6</a:t>
                      </a:r>
                      <a:endParaRPr lang="pt-BR" sz="1200" b="1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extLst>
                  <a:ext uri="{0D108BD9-81ED-4DB2-BD59-A6C34878D82A}">
                    <a16:rowId xmlns:a16="http://schemas.microsoft.com/office/drawing/2014/main" val="2897692262"/>
                  </a:ext>
                </a:extLst>
              </a:tr>
              <a:tr h="3523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VEÍCULOS DE COMUNICAÇÃO</a:t>
                      </a:r>
                      <a:endParaRPr lang="pt-BR" sz="1200" b="1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5</a:t>
                      </a:r>
                      <a:endParaRPr lang="pt-BR" sz="1200" b="1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extLst>
                  <a:ext uri="{0D108BD9-81ED-4DB2-BD59-A6C34878D82A}">
                    <a16:rowId xmlns:a16="http://schemas.microsoft.com/office/drawing/2014/main" val="504840838"/>
                  </a:ext>
                </a:extLst>
              </a:tr>
              <a:tr h="3523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PERFIS FAKE E HATERS</a:t>
                      </a:r>
                      <a:endParaRPr lang="pt-BR" sz="1200" b="1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4</a:t>
                      </a:r>
                      <a:endParaRPr lang="pt-BR" sz="1200" b="1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extLst>
                  <a:ext uri="{0D108BD9-81ED-4DB2-BD59-A6C34878D82A}">
                    <a16:rowId xmlns:a16="http://schemas.microsoft.com/office/drawing/2014/main" val="2445446560"/>
                  </a:ext>
                </a:extLst>
              </a:tr>
              <a:tr h="3523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GRUPOS ORGANIZADOS</a:t>
                      </a:r>
                      <a:endParaRPr lang="pt-BR" sz="1200" b="1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3</a:t>
                      </a:r>
                      <a:endParaRPr lang="pt-BR" sz="1200" b="1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extLst>
                  <a:ext uri="{0D108BD9-81ED-4DB2-BD59-A6C34878D82A}">
                    <a16:rowId xmlns:a16="http://schemas.microsoft.com/office/drawing/2014/main" val="2218519997"/>
                  </a:ext>
                </a:extLst>
              </a:tr>
              <a:tr h="3523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OUTROS</a:t>
                      </a:r>
                      <a:endParaRPr lang="pt-BR" sz="1200" b="1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49</a:t>
                      </a:r>
                      <a:endParaRPr lang="pt-BR" sz="1200" b="1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38695" marR="83125" marT="69348" marB="69348" anchor="ctr"/>
                </a:tc>
                <a:extLst>
                  <a:ext uri="{0D108BD9-81ED-4DB2-BD59-A6C34878D82A}">
                    <a16:rowId xmlns:a16="http://schemas.microsoft.com/office/drawing/2014/main" val="4058373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6924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678E285C-BE9E-45B7-A3EE-B9792DAE9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B86F577-8905-4B21-8AF3-C1BB34337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D2F1CFF3-A579-4D24-B5F9-1C71BA6FE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57601B50-7EB1-43FA-8360-4297BCD76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60BD8B7A-CD01-4638-A2C9-299AC68B9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Rectangle 8">
              <a:extLst>
                <a:ext uri="{FF2B5EF4-FFF2-40B4-BE49-F238E27FC236}">
                  <a16:creationId xmlns:a16="http://schemas.microsoft.com/office/drawing/2014/main" id="{095B58F9-6C29-48BE-9DA6-3855080521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0C84674F-2E8A-4B70-B801-00722CDD58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34F320BB-D6A9-45FE-8556-498B763B1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5493D54A-532A-46ED-AF63-A0A54818EF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EAF2EDFA-9C0B-44E2-B4BB-312B58BCA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A3641113-CE35-42A4-B605-41BC06BF4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DA2E5B2C-BAC4-4440-9B7E-F38783197A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D8A506DF-2E53-42C9-94BE-B98E32E05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12934FF8-5F70-40BF-BBB6-5EB941FB9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8EB3FB08-D01D-4E24-BE40-C16269DF6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D24E50D7-2753-4169-AD51-C106DA1B7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DF94B7E0-D9B6-4096-94D0-18D3AC0EF6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EBC05ADE-BBA2-4387-B005-3196E2E198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BBED1CEE-14D2-442F-AB08-401ABE3EF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4F6574C0-78E8-49EA-84BC-EE9D55707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5BCDB0B-615E-4CA1-AFD5-6B121CB7C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40627863-B7FC-44D1-9E53-E728FFF675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52FD6F8C-3AF1-487E-91F4-6E55146F1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50323CF3-93CB-4E03-95C0-B180BB87A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7">
              <a:extLst>
                <a:ext uri="{FF2B5EF4-FFF2-40B4-BE49-F238E27FC236}">
                  <a16:creationId xmlns:a16="http://schemas.microsoft.com/office/drawing/2014/main" id="{EB47D82F-CF1B-47E6-9FA2-F3A9C5F94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0606708F-F2D4-4678-8ED2-39041BC64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D7EB95B4-15E4-433D-B36F-21FF341AD9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30">
              <a:extLst>
                <a:ext uri="{FF2B5EF4-FFF2-40B4-BE49-F238E27FC236}">
                  <a16:creationId xmlns:a16="http://schemas.microsoft.com/office/drawing/2014/main" id="{500A541B-4C75-497C-A489-097ED2996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5789326F-12A4-48B8-B0ED-A6A2AE0C27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32">
              <a:extLst>
                <a:ext uri="{FF2B5EF4-FFF2-40B4-BE49-F238E27FC236}">
                  <a16:creationId xmlns:a16="http://schemas.microsoft.com/office/drawing/2014/main" id="{25FA672E-2B65-477F-AA75-6261CE652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Rectangle 33">
              <a:extLst>
                <a:ext uri="{FF2B5EF4-FFF2-40B4-BE49-F238E27FC236}">
                  <a16:creationId xmlns:a16="http://schemas.microsoft.com/office/drawing/2014/main" id="{BB09AF8D-E68B-499C-B9F5-2F365813D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4">
              <a:extLst>
                <a:ext uri="{FF2B5EF4-FFF2-40B4-BE49-F238E27FC236}">
                  <a16:creationId xmlns:a16="http://schemas.microsoft.com/office/drawing/2014/main" id="{7991AEAD-B5F3-47BA-9F1B-86C16A84A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5">
              <a:extLst>
                <a:ext uri="{FF2B5EF4-FFF2-40B4-BE49-F238E27FC236}">
                  <a16:creationId xmlns:a16="http://schemas.microsoft.com/office/drawing/2014/main" id="{19A85F58-4C3A-4388-B55C-2329EEAECF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6">
              <a:extLst>
                <a:ext uri="{FF2B5EF4-FFF2-40B4-BE49-F238E27FC236}">
                  <a16:creationId xmlns:a16="http://schemas.microsoft.com/office/drawing/2014/main" id="{05652F38-94D9-41B7-A699-7E8F0C78D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7">
              <a:extLst>
                <a:ext uri="{FF2B5EF4-FFF2-40B4-BE49-F238E27FC236}">
                  <a16:creationId xmlns:a16="http://schemas.microsoft.com/office/drawing/2014/main" id="{3C043852-C250-4518-BB89-C91A34917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8">
              <a:extLst>
                <a:ext uri="{FF2B5EF4-FFF2-40B4-BE49-F238E27FC236}">
                  <a16:creationId xmlns:a16="http://schemas.microsoft.com/office/drawing/2014/main" id="{0CAB9A07-ECF2-416C-8528-F75DACB138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9">
              <a:extLst>
                <a:ext uri="{FF2B5EF4-FFF2-40B4-BE49-F238E27FC236}">
                  <a16:creationId xmlns:a16="http://schemas.microsoft.com/office/drawing/2014/main" id="{904A314C-A829-4AA6-92E2-529BCCF95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40">
              <a:extLst>
                <a:ext uri="{FF2B5EF4-FFF2-40B4-BE49-F238E27FC236}">
                  <a16:creationId xmlns:a16="http://schemas.microsoft.com/office/drawing/2014/main" id="{244EE6BA-4569-43ED-9E2E-1FB66201B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41">
              <a:extLst>
                <a:ext uri="{FF2B5EF4-FFF2-40B4-BE49-F238E27FC236}">
                  <a16:creationId xmlns:a16="http://schemas.microsoft.com/office/drawing/2014/main" id="{BEB8252E-FB2A-4BB5-BEC6-CA10FF6F7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42">
              <a:extLst>
                <a:ext uri="{FF2B5EF4-FFF2-40B4-BE49-F238E27FC236}">
                  <a16:creationId xmlns:a16="http://schemas.microsoft.com/office/drawing/2014/main" id="{91414711-C3A4-4E96-854A-DDDEB2F2E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43">
              <a:extLst>
                <a:ext uri="{FF2B5EF4-FFF2-40B4-BE49-F238E27FC236}">
                  <a16:creationId xmlns:a16="http://schemas.microsoft.com/office/drawing/2014/main" id="{86815BA8-3055-4B42-98C3-4202FD92E0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4">
              <a:extLst>
                <a:ext uri="{FF2B5EF4-FFF2-40B4-BE49-F238E27FC236}">
                  <a16:creationId xmlns:a16="http://schemas.microsoft.com/office/drawing/2014/main" id="{44457813-E991-44AE-9A83-B7488D1F36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Rectangle 45">
              <a:extLst>
                <a:ext uri="{FF2B5EF4-FFF2-40B4-BE49-F238E27FC236}">
                  <a16:creationId xmlns:a16="http://schemas.microsoft.com/office/drawing/2014/main" id="{8CE1CF47-A73F-4560-8835-AE1DC51E5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Freeform 46">
              <a:extLst>
                <a:ext uri="{FF2B5EF4-FFF2-40B4-BE49-F238E27FC236}">
                  <a16:creationId xmlns:a16="http://schemas.microsoft.com/office/drawing/2014/main" id="{C2A935E4-AACC-4CB9-995E-D286178873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reeform 47">
              <a:extLst>
                <a:ext uri="{FF2B5EF4-FFF2-40B4-BE49-F238E27FC236}">
                  <a16:creationId xmlns:a16="http://schemas.microsoft.com/office/drawing/2014/main" id="{93B5B778-8ACB-4004-932D-BD95997BA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reeform 48">
              <a:extLst>
                <a:ext uri="{FF2B5EF4-FFF2-40B4-BE49-F238E27FC236}">
                  <a16:creationId xmlns:a16="http://schemas.microsoft.com/office/drawing/2014/main" id="{1434AF34-0919-40AD-84B1-446D4FF2D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5" name="Freeform 49">
              <a:extLst>
                <a:ext uri="{FF2B5EF4-FFF2-40B4-BE49-F238E27FC236}">
                  <a16:creationId xmlns:a16="http://schemas.microsoft.com/office/drawing/2014/main" id="{29546CF3-6DDD-4073-AB7F-C6E722257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" name="Freeform 50">
              <a:extLst>
                <a:ext uri="{FF2B5EF4-FFF2-40B4-BE49-F238E27FC236}">
                  <a16:creationId xmlns:a16="http://schemas.microsoft.com/office/drawing/2014/main" id="{289D46AB-128A-477F-B6C9-F40F115D6C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7" name="Freeform 51">
              <a:extLst>
                <a:ext uri="{FF2B5EF4-FFF2-40B4-BE49-F238E27FC236}">
                  <a16:creationId xmlns:a16="http://schemas.microsoft.com/office/drawing/2014/main" id="{A7DA7E67-3368-44AD-AACD-EB64AE34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8" name="Freeform 52">
              <a:extLst>
                <a:ext uri="{FF2B5EF4-FFF2-40B4-BE49-F238E27FC236}">
                  <a16:creationId xmlns:a16="http://schemas.microsoft.com/office/drawing/2014/main" id="{78BB1152-AB85-4AD8-BBA1-07CEA1F508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9" name="Freeform 53">
              <a:extLst>
                <a:ext uri="{FF2B5EF4-FFF2-40B4-BE49-F238E27FC236}">
                  <a16:creationId xmlns:a16="http://schemas.microsoft.com/office/drawing/2014/main" id="{A982E7F2-DD68-4093-B9C5-3E42B475A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0" name="Freeform 54">
              <a:extLst>
                <a:ext uri="{FF2B5EF4-FFF2-40B4-BE49-F238E27FC236}">
                  <a16:creationId xmlns:a16="http://schemas.microsoft.com/office/drawing/2014/main" id="{A682E224-4CD6-420B-897A-B23D50B82E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1" name="Freeform 55">
              <a:extLst>
                <a:ext uri="{FF2B5EF4-FFF2-40B4-BE49-F238E27FC236}">
                  <a16:creationId xmlns:a16="http://schemas.microsoft.com/office/drawing/2014/main" id="{31B90F10-06CD-480E-8D35-6E0FFFB894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2" name="Freeform 56">
              <a:extLst>
                <a:ext uri="{FF2B5EF4-FFF2-40B4-BE49-F238E27FC236}">
                  <a16:creationId xmlns:a16="http://schemas.microsoft.com/office/drawing/2014/main" id="{7BC977DB-69B0-4D8D-B77C-E1127EC41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3" name="Freeform 57">
              <a:extLst>
                <a:ext uri="{FF2B5EF4-FFF2-40B4-BE49-F238E27FC236}">
                  <a16:creationId xmlns:a16="http://schemas.microsoft.com/office/drawing/2014/main" id="{24127454-3FCB-41D6-ACFB-81D7E05A7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4" name="Freeform 58">
              <a:extLst>
                <a:ext uri="{FF2B5EF4-FFF2-40B4-BE49-F238E27FC236}">
                  <a16:creationId xmlns:a16="http://schemas.microsoft.com/office/drawing/2014/main" id="{7AA80D42-B8A8-475B-ADBF-99719CE9F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D706AE2E-B17B-43A3-84F8-9C0FE9466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2003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EFFB8CF-3E94-42D7-849C-841E7744B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bg2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9" name="Rectangle 5">
              <a:extLst>
                <a:ext uri="{FF2B5EF4-FFF2-40B4-BE49-F238E27FC236}">
                  <a16:creationId xmlns:a16="http://schemas.microsoft.com/office/drawing/2014/main" id="{C274DE9A-4502-4454-911E-B7FE9ED6DE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0" name="Freeform 6">
              <a:extLst>
                <a:ext uri="{FF2B5EF4-FFF2-40B4-BE49-F238E27FC236}">
                  <a16:creationId xmlns:a16="http://schemas.microsoft.com/office/drawing/2014/main" id="{76AFCF59-7BED-416B-ACD9-EA099C9B2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1" name="Freeform 7">
              <a:extLst>
                <a:ext uri="{FF2B5EF4-FFF2-40B4-BE49-F238E27FC236}">
                  <a16:creationId xmlns:a16="http://schemas.microsoft.com/office/drawing/2014/main" id="{8EEECEBC-B149-42E5-8164-EE5456F06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2" name="Rectangle 8">
              <a:extLst>
                <a:ext uri="{FF2B5EF4-FFF2-40B4-BE49-F238E27FC236}">
                  <a16:creationId xmlns:a16="http://schemas.microsoft.com/office/drawing/2014/main" id="{03B49256-D2D8-436B-8F29-0C7E53366F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3" name="Freeform 9">
              <a:extLst>
                <a:ext uri="{FF2B5EF4-FFF2-40B4-BE49-F238E27FC236}">
                  <a16:creationId xmlns:a16="http://schemas.microsoft.com/office/drawing/2014/main" id="{4045E56F-B537-408E-B346-B9B15C39A5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4" name="Freeform 10">
              <a:extLst>
                <a:ext uri="{FF2B5EF4-FFF2-40B4-BE49-F238E27FC236}">
                  <a16:creationId xmlns:a16="http://schemas.microsoft.com/office/drawing/2014/main" id="{904BDB2F-0893-4AD7-A871-C808C9651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5" name="Freeform 11">
              <a:extLst>
                <a:ext uri="{FF2B5EF4-FFF2-40B4-BE49-F238E27FC236}">
                  <a16:creationId xmlns:a16="http://schemas.microsoft.com/office/drawing/2014/main" id="{512D8C6F-C154-4928-9891-DDCF50DA6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6" name="Freeform 12">
              <a:extLst>
                <a:ext uri="{FF2B5EF4-FFF2-40B4-BE49-F238E27FC236}">
                  <a16:creationId xmlns:a16="http://schemas.microsoft.com/office/drawing/2014/main" id="{7E2BBA63-D694-4AD5-976F-4F1CDB204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7" name="Freeform 13">
              <a:extLst>
                <a:ext uri="{FF2B5EF4-FFF2-40B4-BE49-F238E27FC236}">
                  <a16:creationId xmlns:a16="http://schemas.microsoft.com/office/drawing/2014/main" id="{394F9847-4F95-42E8-AE7E-8DD8A0E27F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8" name="Freeform 14">
              <a:extLst>
                <a:ext uri="{FF2B5EF4-FFF2-40B4-BE49-F238E27FC236}">
                  <a16:creationId xmlns:a16="http://schemas.microsoft.com/office/drawing/2014/main" id="{48CE4CA3-085D-44AC-996B-9F347B7BC1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9" name="Freeform 15">
              <a:extLst>
                <a:ext uri="{FF2B5EF4-FFF2-40B4-BE49-F238E27FC236}">
                  <a16:creationId xmlns:a16="http://schemas.microsoft.com/office/drawing/2014/main" id="{0D7459AE-7E00-4707-B574-1D3636BB46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0" name="Freeform 16">
              <a:extLst>
                <a:ext uri="{FF2B5EF4-FFF2-40B4-BE49-F238E27FC236}">
                  <a16:creationId xmlns:a16="http://schemas.microsoft.com/office/drawing/2014/main" id="{EF95E020-0C4A-4BD5-84BE-6DF8B8BCA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1" name="Freeform 17">
              <a:extLst>
                <a:ext uri="{FF2B5EF4-FFF2-40B4-BE49-F238E27FC236}">
                  <a16:creationId xmlns:a16="http://schemas.microsoft.com/office/drawing/2014/main" id="{18CC4862-B9BB-4E63-9630-AA5241E68A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2" name="Freeform 18">
              <a:extLst>
                <a:ext uri="{FF2B5EF4-FFF2-40B4-BE49-F238E27FC236}">
                  <a16:creationId xmlns:a16="http://schemas.microsoft.com/office/drawing/2014/main" id="{156A0508-DDAB-4BFB-824D-CA9D3D833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3" name="Freeform 19">
              <a:extLst>
                <a:ext uri="{FF2B5EF4-FFF2-40B4-BE49-F238E27FC236}">
                  <a16:creationId xmlns:a16="http://schemas.microsoft.com/office/drawing/2014/main" id="{E3B0103B-60DE-4385-B84E-53694FB9A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4" name="Freeform 20">
              <a:extLst>
                <a:ext uri="{FF2B5EF4-FFF2-40B4-BE49-F238E27FC236}">
                  <a16:creationId xmlns:a16="http://schemas.microsoft.com/office/drawing/2014/main" id="{C8C1C0D4-C36E-4251-A97F-436AFA379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5" name="Freeform 21">
              <a:extLst>
                <a:ext uri="{FF2B5EF4-FFF2-40B4-BE49-F238E27FC236}">
                  <a16:creationId xmlns:a16="http://schemas.microsoft.com/office/drawing/2014/main" id="{550D7341-7849-4B72-A2D7-68B7161D43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6" name="Freeform 22">
              <a:extLst>
                <a:ext uri="{FF2B5EF4-FFF2-40B4-BE49-F238E27FC236}">
                  <a16:creationId xmlns:a16="http://schemas.microsoft.com/office/drawing/2014/main" id="{C9E742C7-3FF2-4931-B087-46AAA6C33E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7" name="Freeform 23">
              <a:extLst>
                <a:ext uri="{FF2B5EF4-FFF2-40B4-BE49-F238E27FC236}">
                  <a16:creationId xmlns:a16="http://schemas.microsoft.com/office/drawing/2014/main" id="{424AF1DB-9264-4B94-9F0D-EF37F12D47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8" name="Freeform 24">
              <a:extLst>
                <a:ext uri="{FF2B5EF4-FFF2-40B4-BE49-F238E27FC236}">
                  <a16:creationId xmlns:a16="http://schemas.microsoft.com/office/drawing/2014/main" id="{766E43D2-CF93-4468-9B12-FFB234513D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9" name="Freeform 25">
              <a:extLst>
                <a:ext uri="{FF2B5EF4-FFF2-40B4-BE49-F238E27FC236}">
                  <a16:creationId xmlns:a16="http://schemas.microsoft.com/office/drawing/2014/main" id="{AC24EC38-E0E5-4A4E-A64D-359DD4A559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0" name="Freeform 26">
              <a:extLst>
                <a:ext uri="{FF2B5EF4-FFF2-40B4-BE49-F238E27FC236}">
                  <a16:creationId xmlns:a16="http://schemas.microsoft.com/office/drawing/2014/main" id="{338D8FE1-6073-44CF-857C-9273A16075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" name="Freeform 27">
              <a:extLst>
                <a:ext uri="{FF2B5EF4-FFF2-40B4-BE49-F238E27FC236}">
                  <a16:creationId xmlns:a16="http://schemas.microsoft.com/office/drawing/2014/main" id="{39BAF819-1ABF-4754-B2E6-8C023A3B94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2" name="Freeform 28">
              <a:extLst>
                <a:ext uri="{FF2B5EF4-FFF2-40B4-BE49-F238E27FC236}">
                  <a16:creationId xmlns:a16="http://schemas.microsoft.com/office/drawing/2014/main" id="{2B5FE77A-C8CA-4E0E-BA89-53BA982E6A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3" name="Freeform 29">
              <a:extLst>
                <a:ext uri="{FF2B5EF4-FFF2-40B4-BE49-F238E27FC236}">
                  <a16:creationId xmlns:a16="http://schemas.microsoft.com/office/drawing/2014/main" id="{264169FF-BB01-4F56-812A-738BE4AAC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4" name="Freeform 30">
              <a:extLst>
                <a:ext uri="{FF2B5EF4-FFF2-40B4-BE49-F238E27FC236}">
                  <a16:creationId xmlns:a16="http://schemas.microsoft.com/office/drawing/2014/main" id="{831BA8DD-49DA-443B-AD7A-1680CD287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5" name="Freeform 31">
              <a:extLst>
                <a:ext uri="{FF2B5EF4-FFF2-40B4-BE49-F238E27FC236}">
                  <a16:creationId xmlns:a16="http://schemas.microsoft.com/office/drawing/2014/main" id="{15B5FD47-B408-4DD0-BA9C-76C3F6814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6" name="Freeform 32">
              <a:extLst>
                <a:ext uri="{FF2B5EF4-FFF2-40B4-BE49-F238E27FC236}">
                  <a16:creationId xmlns:a16="http://schemas.microsoft.com/office/drawing/2014/main" id="{2432FB6B-FBB2-438F-A3BC-0392CA944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7" name="Rectangle 33">
              <a:extLst>
                <a:ext uri="{FF2B5EF4-FFF2-40B4-BE49-F238E27FC236}">
                  <a16:creationId xmlns:a16="http://schemas.microsoft.com/office/drawing/2014/main" id="{A9E1CA69-4810-4E1D-A227-EA4EF0151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8" name="Freeform 34">
              <a:extLst>
                <a:ext uri="{FF2B5EF4-FFF2-40B4-BE49-F238E27FC236}">
                  <a16:creationId xmlns:a16="http://schemas.microsoft.com/office/drawing/2014/main" id="{978653C5-EFDF-4617-9A6A-E810A9C22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9" name="Freeform 35">
              <a:extLst>
                <a:ext uri="{FF2B5EF4-FFF2-40B4-BE49-F238E27FC236}">
                  <a16:creationId xmlns:a16="http://schemas.microsoft.com/office/drawing/2014/main" id="{F1B9F231-1E6A-4122-81B0-043E2A5F5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0" name="Freeform 36">
              <a:extLst>
                <a:ext uri="{FF2B5EF4-FFF2-40B4-BE49-F238E27FC236}">
                  <a16:creationId xmlns:a16="http://schemas.microsoft.com/office/drawing/2014/main" id="{DF2B6BD0-0057-43BC-8681-9FAC9FC53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1" name="Freeform 37">
              <a:extLst>
                <a:ext uri="{FF2B5EF4-FFF2-40B4-BE49-F238E27FC236}">
                  <a16:creationId xmlns:a16="http://schemas.microsoft.com/office/drawing/2014/main" id="{6D7D7117-2276-4EB9-882B-A44A2DB066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2" name="Freeform 38">
              <a:extLst>
                <a:ext uri="{FF2B5EF4-FFF2-40B4-BE49-F238E27FC236}">
                  <a16:creationId xmlns:a16="http://schemas.microsoft.com/office/drawing/2014/main" id="{98AD68EB-6444-4B28-8F06-C0B6111ACF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3" name="Freeform 39">
              <a:extLst>
                <a:ext uri="{FF2B5EF4-FFF2-40B4-BE49-F238E27FC236}">
                  <a16:creationId xmlns:a16="http://schemas.microsoft.com/office/drawing/2014/main" id="{438FA125-C459-48A2-913F-F5D04E160E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4" name="Freeform 40">
              <a:extLst>
                <a:ext uri="{FF2B5EF4-FFF2-40B4-BE49-F238E27FC236}">
                  <a16:creationId xmlns:a16="http://schemas.microsoft.com/office/drawing/2014/main" id="{18E796D1-6480-436F-947D-550CCE51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5" name="Freeform 41">
              <a:extLst>
                <a:ext uri="{FF2B5EF4-FFF2-40B4-BE49-F238E27FC236}">
                  <a16:creationId xmlns:a16="http://schemas.microsoft.com/office/drawing/2014/main" id="{4549B300-4F89-4E35-B5E7-53E3C6A54B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6" name="Freeform 42">
              <a:extLst>
                <a:ext uri="{FF2B5EF4-FFF2-40B4-BE49-F238E27FC236}">
                  <a16:creationId xmlns:a16="http://schemas.microsoft.com/office/drawing/2014/main" id="{D8DA6C40-62DD-4FB3-8D06-5A599E382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7" name="Freeform 43">
              <a:extLst>
                <a:ext uri="{FF2B5EF4-FFF2-40B4-BE49-F238E27FC236}">
                  <a16:creationId xmlns:a16="http://schemas.microsoft.com/office/drawing/2014/main" id="{28EE2B35-9D3D-4925-8DA9-9DF0E40BC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8" name="Freeform 44">
              <a:extLst>
                <a:ext uri="{FF2B5EF4-FFF2-40B4-BE49-F238E27FC236}">
                  <a16:creationId xmlns:a16="http://schemas.microsoft.com/office/drawing/2014/main" id="{9DB82611-4043-4758-81EC-2239619803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9" name="Rectangle 45">
              <a:extLst>
                <a:ext uri="{FF2B5EF4-FFF2-40B4-BE49-F238E27FC236}">
                  <a16:creationId xmlns:a16="http://schemas.microsoft.com/office/drawing/2014/main" id="{A8210AB3-0776-4F74-9227-5E448D1AFA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0" name="Freeform 46">
              <a:extLst>
                <a:ext uri="{FF2B5EF4-FFF2-40B4-BE49-F238E27FC236}">
                  <a16:creationId xmlns:a16="http://schemas.microsoft.com/office/drawing/2014/main" id="{002C10AB-E300-481E-AFA5-410481B163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1" name="Freeform 47">
              <a:extLst>
                <a:ext uri="{FF2B5EF4-FFF2-40B4-BE49-F238E27FC236}">
                  <a16:creationId xmlns:a16="http://schemas.microsoft.com/office/drawing/2014/main" id="{11F47C5E-0453-4EF5-B969-A8263DC6AF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2" name="Freeform 48">
              <a:extLst>
                <a:ext uri="{FF2B5EF4-FFF2-40B4-BE49-F238E27FC236}">
                  <a16:creationId xmlns:a16="http://schemas.microsoft.com/office/drawing/2014/main" id="{D0CFDC87-55E8-40E1-BD98-4E1EA2C095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3" name="Freeform 49">
              <a:extLst>
                <a:ext uri="{FF2B5EF4-FFF2-40B4-BE49-F238E27FC236}">
                  <a16:creationId xmlns:a16="http://schemas.microsoft.com/office/drawing/2014/main" id="{C1151505-8A7F-41D8-AE03-AD172E38C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4" name="Freeform 50">
              <a:extLst>
                <a:ext uri="{FF2B5EF4-FFF2-40B4-BE49-F238E27FC236}">
                  <a16:creationId xmlns:a16="http://schemas.microsoft.com/office/drawing/2014/main" id="{918DAD20-1F9F-41A7-B9D0-EE92F9B32D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5" name="Freeform 51">
              <a:extLst>
                <a:ext uri="{FF2B5EF4-FFF2-40B4-BE49-F238E27FC236}">
                  <a16:creationId xmlns:a16="http://schemas.microsoft.com/office/drawing/2014/main" id="{D303B51B-ADCC-43C9-AE4F-0168CFA63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6" name="Freeform 52">
              <a:extLst>
                <a:ext uri="{FF2B5EF4-FFF2-40B4-BE49-F238E27FC236}">
                  <a16:creationId xmlns:a16="http://schemas.microsoft.com/office/drawing/2014/main" id="{5621B409-0B0A-4827-81F9-684C335EE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7" name="Freeform 53">
              <a:extLst>
                <a:ext uri="{FF2B5EF4-FFF2-40B4-BE49-F238E27FC236}">
                  <a16:creationId xmlns:a16="http://schemas.microsoft.com/office/drawing/2014/main" id="{FCA6910E-A4EC-464B-B285-5F1E40AEF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8" name="Freeform 54">
              <a:extLst>
                <a:ext uri="{FF2B5EF4-FFF2-40B4-BE49-F238E27FC236}">
                  <a16:creationId xmlns:a16="http://schemas.microsoft.com/office/drawing/2014/main" id="{7D0C75DF-4953-4E72-B34A-2F8BD05235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9" name="Freeform 55">
              <a:extLst>
                <a:ext uri="{FF2B5EF4-FFF2-40B4-BE49-F238E27FC236}">
                  <a16:creationId xmlns:a16="http://schemas.microsoft.com/office/drawing/2014/main" id="{998A65EA-C434-41FF-B792-2BDC115019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0" name="Freeform 56">
              <a:extLst>
                <a:ext uri="{FF2B5EF4-FFF2-40B4-BE49-F238E27FC236}">
                  <a16:creationId xmlns:a16="http://schemas.microsoft.com/office/drawing/2014/main" id="{3A6D2AE4-7ABD-4946-BE69-5FD3C1A1D6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1" name="Freeform 57">
              <a:extLst>
                <a:ext uri="{FF2B5EF4-FFF2-40B4-BE49-F238E27FC236}">
                  <a16:creationId xmlns:a16="http://schemas.microsoft.com/office/drawing/2014/main" id="{833A81DC-8A3A-4141-A713-A2FE1C572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2" name="Freeform 58">
              <a:extLst>
                <a:ext uri="{FF2B5EF4-FFF2-40B4-BE49-F238E27FC236}">
                  <a16:creationId xmlns:a16="http://schemas.microsoft.com/office/drawing/2014/main" id="{47BB7FFD-57DB-41BD-8D42-9FB58174B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24" name="Picture 2">
            <a:extLst>
              <a:ext uri="{FF2B5EF4-FFF2-40B4-BE49-F238E27FC236}">
                <a16:creationId xmlns:a16="http://schemas.microsoft.com/office/drawing/2014/main" id="{3631D3C9-4C1D-4B3A-A737-E6E780042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-3747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79E8907-F365-602F-0880-4E4E800FB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7397" y="1113282"/>
            <a:ext cx="3489569" cy="239668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pt-BR" sz="3700" b="1" i="0" u="none" strike="noStrike" cap="all" normalizeH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Tabela 4 – </a:t>
            </a:r>
            <a:r>
              <a:rPr kumimoji="0" lang="en-US" altLang="pt-BR" sz="3700" b="0" i="0" u="none" strike="noStrike" cap="all" normalizeH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Público atacado/alvo</a:t>
            </a:r>
          </a:p>
          <a:p>
            <a:pPr marL="0" marR="0" lvl="0" indent="0" defTabSz="9144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altLang="pt-BR" sz="3700" b="0" i="0" u="none" strike="noStrike" cap="all" normalizeH="0">
              <a:ln>
                <a:noFill/>
              </a:ln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</p:txBody>
      </p:sp>
      <p:sp useBgFill="1">
        <p:nvSpPr>
          <p:cNvPr id="126" name="Round Diagonal Corner Rectangle 6">
            <a:extLst>
              <a:ext uri="{FF2B5EF4-FFF2-40B4-BE49-F238E27FC236}">
                <a16:creationId xmlns:a16="http://schemas.microsoft.com/office/drawing/2014/main" id="{5B986EF0-8540-483D-9DDE-1F168FAAC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949" y="808057"/>
            <a:ext cx="6752461" cy="5234394"/>
          </a:xfrm>
          <a:prstGeom prst="round2DiagRect">
            <a:avLst>
              <a:gd name="adj1" fmla="val 741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0E9084EB-7F51-34D0-09E4-EC65811927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698961"/>
              </p:ext>
            </p:extLst>
          </p:nvPr>
        </p:nvGraphicFramePr>
        <p:xfrm>
          <a:off x="1520193" y="1136606"/>
          <a:ext cx="5309973" cy="460587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333674">
                  <a:extLst>
                    <a:ext uri="{9D8B030D-6E8A-4147-A177-3AD203B41FA5}">
                      <a16:colId xmlns:a16="http://schemas.microsoft.com/office/drawing/2014/main" val="4133979721"/>
                    </a:ext>
                  </a:extLst>
                </a:gridCol>
                <a:gridCol w="976299">
                  <a:extLst>
                    <a:ext uri="{9D8B030D-6E8A-4147-A177-3AD203B41FA5}">
                      <a16:colId xmlns:a16="http://schemas.microsoft.com/office/drawing/2014/main" val="2081269407"/>
                    </a:ext>
                  </a:extLst>
                </a:gridCol>
              </a:tblGrid>
              <a:tr h="330721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Título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N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extLst>
                  <a:ext uri="{0D108BD9-81ED-4DB2-BD59-A6C34878D82A}">
                    <a16:rowId xmlns:a16="http://schemas.microsoft.com/office/drawing/2014/main" val="2641713869"/>
                  </a:ext>
                </a:extLst>
              </a:tr>
              <a:tr h="330721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COMUNIDADE LGBTQIA+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21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extLst>
                  <a:ext uri="{0D108BD9-81ED-4DB2-BD59-A6C34878D82A}">
                    <a16:rowId xmlns:a16="http://schemas.microsoft.com/office/drawing/2014/main" val="3003461331"/>
                  </a:ext>
                </a:extLst>
              </a:tr>
              <a:tr h="608646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PARTIDOS E MOVIMENTOS DE ESQUERDA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20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extLst>
                  <a:ext uri="{0D108BD9-81ED-4DB2-BD59-A6C34878D82A}">
                    <a16:rowId xmlns:a16="http://schemas.microsoft.com/office/drawing/2014/main" val="247775133"/>
                  </a:ext>
                </a:extLst>
              </a:tr>
              <a:tr h="330721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GRUPOS VULNERÁVEIS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16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extLst>
                  <a:ext uri="{0D108BD9-81ED-4DB2-BD59-A6C34878D82A}">
                    <a16:rowId xmlns:a16="http://schemas.microsoft.com/office/drawing/2014/main" val="1971794664"/>
                  </a:ext>
                </a:extLst>
              </a:tr>
              <a:tr h="330721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VACINA/VACINAÇÃO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16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extLst>
                  <a:ext uri="{0D108BD9-81ED-4DB2-BD59-A6C34878D82A}">
                    <a16:rowId xmlns:a16="http://schemas.microsoft.com/office/drawing/2014/main" val="29663224"/>
                  </a:ext>
                </a:extLst>
              </a:tr>
              <a:tr h="330721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MULHERES E FEMINISTAS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14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extLst>
                  <a:ext uri="{0D108BD9-81ED-4DB2-BD59-A6C34878D82A}">
                    <a16:rowId xmlns:a16="http://schemas.microsoft.com/office/drawing/2014/main" val="2287418838"/>
                  </a:ext>
                </a:extLst>
              </a:tr>
              <a:tr h="330721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GRUPOS ÉTNICOS E RACIAIS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13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extLst>
                  <a:ext uri="{0D108BD9-81ED-4DB2-BD59-A6C34878D82A}">
                    <a16:rowId xmlns:a16="http://schemas.microsoft.com/office/drawing/2014/main" val="196090625"/>
                  </a:ext>
                </a:extLst>
              </a:tr>
              <a:tr h="330721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IMPRENSA/MÍDIA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extLst>
                  <a:ext uri="{0D108BD9-81ED-4DB2-BD59-A6C34878D82A}">
                    <a16:rowId xmlns:a16="http://schemas.microsoft.com/office/drawing/2014/main" val="871621420"/>
                  </a:ext>
                </a:extLst>
              </a:tr>
              <a:tr h="359301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MINISTRO MANDETTA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extLst>
                  <a:ext uri="{0D108BD9-81ED-4DB2-BD59-A6C34878D82A}">
                    <a16:rowId xmlns:a16="http://schemas.microsoft.com/office/drawing/2014/main" val="813234733"/>
                  </a:ext>
                </a:extLst>
              </a:tr>
              <a:tr h="330721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ISOLAMENTO SOCIAL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extLst>
                  <a:ext uri="{0D108BD9-81ED-4DB2-BD59-A6C34878D82A}">
                    <a16:rowId xmlns:a16="http://schemas.microsoft.com/office/drawing/2014/main" val="1941729051"/>
                  </a:ext>
                </a:extLst>
              </a:tr>
              <a:tr h="330721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ELEITORES/ELEIÇÃO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extLst>
                  <a:ext uri="{0D108BD9-81ED-4DB2-BD59-A6C34878D82A}">
                    <a16:rowId xmlns:a16="http://schemas.microsoft.com/office/drawing/2014/main" val="1899494361"/>
                  </a:ext>
                </a:extLst>
              </a:tr>
              <a:tr h="330721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IMIGRANTES OU REFUGIADOS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extLst>
                  <a:ext uri="{0D108BD9-81ED-4DB2-BD59-A6C34878D82A}">
                    <a16:rowId xmlns:a16="http://schemas.microsoft.com/office/drawing/2014/main" val="2284347635"/>
                  </a:ext>
                </a:extLst>
              </a:tr>
              <a:tr h="330721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>
                          <a:solidFill>
                            <a:srgbClr val="000000"/>
                          </a:solidFill>
                          <a:effectLst/>
                        </a:rPr>
                        <a:t>OUTROS</a:t>
                      </a:r>
                      <a:endParaRPr lang="pt-B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7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78</a:t>
                      </a:r>
                      <a:endParaRPr lang="pt-BR" sz="3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40" marR="116140" marT="16131" marB="0" anchor="ctr"/>
                </a:tc>
                <a:extLst>
                  <a:ext uri="{0D108BD9-81ED-4DB2-BD59-A6C34878D82A}">
                    <a16:rowId xmlns:a16="http://schemas.microsoft.com/office/drawing/2014/main" val="1690400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79502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2">
            <a:extLst>
              <a:ext uri="{FF2B5EF4-FFF2-40B4-BE49-F238E27FC236}">
                <a16:creationId xmlns:a16="http://schemas.microsoft.com/office/drawing/2014/main" id="{678E285C-BE9E-45B7-A3EE-B9792DAE9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3" name="Group 132">
            <a:extLst>
              <a:ext uri="{FF2B5EF4-FFF2-40B4-BE49-F238E27FC236}">
                <a16:creationId xmlns:a16="http://schemas.microsoft.com/office/drawing/2014/main" id="{AB86F577-8905-4B21-8AF3-C1BB34337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34" name="Rectangle 5">
              <a:extLst>
                <a:ext uri="{FF2B5EF4-FFF2-40B4-BE49-F238E27FC236}">
                  <a16:creationId xmlns:a16="http://schemas.microsoft.com/office/drawing/2014/main" id="{D2F1CFF3-A579-4D24-B5F9-1C71BA6FE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5" name="Freeform 6">
              <a:extLst>
                <a:ext uri="{FF2B5EF4-FFF2-40B4-BE49-F238E27FC236}">
                  <a16:creationId xmlns:a16="http://schemas.microsoft.com/office/drawing/2014/main" id="{57601B50-7EB1-43FA-8360-4297BCD76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6" name="Freeform 7">
              <a:extLst>
                <a:ext uri="{FF2B5EF4-FFF2-40B4-BE49-F238E27FC236}">
                  <a16:creationId xmlns:a16="http://schemas.microsoft.com/office/drawing/2014/main" id="{60BD8B7A-CD01-4638-A2C9-299AC68B9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7" name="Rectangle 8">
              <a:extLst>
                <a:ext uri="{FF2B5EF4-FFF2-40B4-BE49-F238E27FC236}">
                  <a16:creationId xmlns:a16="http://schemas.microsoft.com/office/drawing/2014/main" id="{095B58F9-6C29-48BE-9DA6-3855080521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8" name="Freeform 9">
              <a:extLst>
                <a:ext uri="{FF2B5EF4-FFF2-40B4-BE49-F238E27FC236}">
                  <a16:creationId xmlns:a16="http://schemas.microsoft.com/office/drawing/2014/main" id="{0C84674F-2E8A-4B70-B801-00722CDD58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9" name="Freeform 10">
              <a:extLst>
                <a:ext uri="{FF2B5EF4-FFF2-40B4-BE49-F238E27FC236}">
                  <a16:creationId xmlns:a16="http://schemas.microsoft.com/office/drawing/2014/main" id="{34F320BB-D6A9-45FE-8556-498B763B1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0" name="Freeform 11">
              <a:extLst>
                <a:ext uri="{FF2B5EF4-FFF2-40B4-BE49-F238E27FC236}">
                  <a16:creationId xmlns:a16="http://schemas.microsoft.com/office/drawing/2014/main" id="{5493D54A-532A-46ED-AF63-A0A54818EF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1" name="Freeform 12">
              <a:extLst>
                <a:ext uri="{FF2B5EF4-FFF2-40B4-BE49-F238E27FC236}">
                  <a16:creationId xmlns:a16="http://schemas.microsoft.com/office/drawing/2014/main" id="{EAF2EDFA-9C0B-44E2-B4BB-312B58BCA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2" name="Freeform 13">
              <a:extLst>
                <a:ext uri="{FF2B5EF4-FFF2-40B4-BE49-F238E27FC236}">
                  <a16:creationId xmlns:a16="http://schemas.microsoft.com/office/drawing/2014/main" id="{A3641113-CE35-42A4-B605-41BC06BF4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" name="Freeform 14">
              <a:extLst>
                <a:ext uri="{FF2B5EF4-FFF2-40B4-BE49-F238E27FC236}">
                  <a16:creationId xmlns:a16="http://schemas.microsoft.com/office/drawing/2014/main" id="{DA2E5B2C-BAC4-4440-9B7E-F38783197A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4" name="Freeform 15">
              <a:extLst>
                <a:ext uri="{FF2B5EF4-FFF2-40B4-BE49-F238E27FC236}">
                  <a16:creationId xmlns:a16="http://schemas.microsoft.com/office/drawing/2014/main" id="{D8A506DF-2E53-42C9-94BE-B98E32E05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5" name="Freeform 16">
              <a:extLst>
                <a:ext uri="{FF2B5EF4-FFF2-40B4-BE49-F238E27FC236}">
                  <a16:creationId xmlns:a16="http://schemas.microsoft.com/office/drawing/2014/main" id="{12934FF8-5F70-40BF-BBB6-5EB941FB9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6" name="Freeform 17">
              <a:extLst>
                <a:ext uri="{FF2B5EF4-FFF2-40B4-BE49-F238E27FC236}">
                  <a16:creationId xmlns:a16="http://schemas.microsoft.com/office/drawing/2014/main" id="{8EB3FB08-D01D-4E24-BE40-C16269DF6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7" name="Freeform 18">
              <a:extLst>
                <a:ext uri="{FF2B5EF4-FFF2-40B4-BE49-F238E27FC236}">
                  <a16:creationId xmlns:a16="http://schemas.microsoft.com/office/drawing/2014/main" id="{D24E50D7-2753-4169-AD51-C106DA1B7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8" name="Freeform 19">
              <a:extLst>
                <a:ext uri="{FF2B5EF4-FFF2-40B4-BE49-F238E27FC236}">
                  <a16:creationId xmlns:a16="http://schemas.microsoft.com/office/drawing/2014/main" id="{DF94B7E0-D9B6-4096-94D0-18D3AC0EF6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9" name="Freeform 20">
              <a:extLst>
                <a:ext uri="{FF2B5EF4-FFF2-40B4-BE49-F238E27FC236}">
                  <a16:creationId xmlns:a16="http://schemas.microsoft.com/office/drawing/2014/main" id="{EBC05ADE-BBA2-4387-B005-3196E2E198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0" name="Freeform 21">
              <a:extLst>
                <a:ext uri="{FF2B5EF4-FFF2-40B4-BE49-F238E27FC236}">
                  <a16:creationId xmlns:a16="http://schemas.microsoft.com/office/drawing/2014/main" id="{BBED1CEE-14D2-442F-AB08-401ABE3EF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1" name="Freeform 22">
              <a:extLst>
                <a:ext uri="{FF2B5EF4-FFF2-40B4-BE49-F238E27FC236}">
                  <a16:creationId xmlns:a16="http://schemas.microsoft.com/office/drawing/2014/main" id="{4F6574C0-78E8-49EA-84BC-EE9D55707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2" name="Freeform 23">
              <a:extLst>
                <a:ext uri="{FF2B5EF4-FFF2-40B4-BE49-F238E27FC236}">
                  <a16:creationId xmlns:a16="http://schemas.microsoft.com/office/drawing/2014/main" id="{65BCDB0B-615E-4CA1-AFD5-6B121CB7C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3" name="Freeform 24">
              <a:extLst>
                <a:ext uri="{FF2B5EF4-FFF2-40B4-BE49-F238E27FC236}">
                  <a16:creationId xmlns:a16="http://schemas.microsoft.com/office/drawing/2014/main" id="{40627863-B7FC-44D1-9E53-E728FFF675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4" name="Freeform 25">
              <a:extLst>
                <a:ext uri="{FF2B5EF4-FFF2-40B4-BE49-F238E27FC236}">
                  <a16:creationId xmlns:a16="http://schemas.microsoft.com/office/drawing/2014/main" id="{52FD6F8C-3AF1-487E-91F4-6E55146F1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5" name="Freeform 26">
              <a:extLst>
                <a:ext uri="{FF2B5EF4-FFF2-40B4-BE49-F238E27FC236}">
                  <a16:creationId xmlns:a16="http://schemas.microsoft.com/office/drawing/2014/main" id="{50323CF3-93CB-4E03-95C0-B180BB87A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6" name="Freeform 27">
              <a:extLst>
                <a:ext uri="{FF2B5EF4-FFF2-40B4-BE49-F238E27FC236}">
                  <a16:creationId xmlns:a16="http://schemas.microsoft.com/office/drawing/2014/main" id="{EB47D82F-CF1B-47E6-9FA2-F3A9C5F94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7" name="Freeform 28">
              <a:extLst>
                <a:ext uri="{FF2B5EF4-FFF2-40B4-BE49-F238E27FC236}">
                  <a16:creationId xmlns:a16="http://schemas.microsoft.com/office/drawing/2014/main" id="{0606708F-F2D4-4678-8ED2-39041BC64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8" name="Freeform 29">
              <a:extLst>
                <a:ext uri="{FF2B5EF4-FFF2-40B4-BE49-F238E27FC236}">
                  <a16:creationId xmlns:a16="http://schemas.microsoft.com/office/drawing/2014/main" id="{D7EB95B4-15E4-433D-B36F-21FF341AD9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9" name="Freeform 30">
              <a:extLst>
                <a:ext uri="{FF2B5EF4-FFF2-40B4-BE49-F238E27FC236}">
                  <a16:creationId xmlns:a16="http://schemas.microsoft.com/office/drawing/2014/main" id="{500A541B-4C75-497C-A489-097ED2996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0" name="Freeform 31">
              <a:extLst>
                <a:ext uri="{FF2B5EF4-FFF2-40B4-BE49-F238E27FC236}">
                  <a16:creationId xmlns:a16="http://schemas.microsoft.com/office/drawing/2014/main" id="{5789326F-12A4-48B8-B0ED-A6A2AE0C27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1" name="Freeform 32">
              <a:extLst>
                <a:ext uri="{FF2B5EF4-FFF2-40B4-BE49-F238E27FC236}">
                  <a16:creationId xmlns:a16="http://schemas.microsoft.com/office/drawing/2014/main" id="{25FA672E-2B65-477F-AA75-6261CE652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2" name="Rectangle 33">
              <a:extLst>
                <a:ext uri="{FF2B5EF4-FFF2-40B4-BE49-F238E27FC236}">
                  <a16:creationId xmlns:a16="http://schemas.microsoft.com/office/drawing/2014/main" id="{BB09AF8D-E68B-499C-B9F5-2F365813D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3" name="Freeform 34">
              <a:extLst>
                <a:ext uri="{FF2B5EF4-FFF2-40B4-BE49-F238E27FC236}">
                  <a16:creationId xmlns:a16="http://schemas.microsoft.com/office/drawing/2014/main" id="{7991AEAD-B5F3-47BA-9F1B-86C16A84A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" name="Freeform 35">
              <a:extLst>
                <a:ext uri="{FF2B5EF4-FFF2-40B4-BE49-F238E27FC236}">
                  <a16:creationId xmlns:a16="http://schemas.microsoft.com/office/drawing/2014/main" id="{19A85F58-4C3A-4388-B55C-2329EEAECF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5" name="Freeform 36">
              <a:extLst>
                <a:ext uri="{FF2B5EF4-FFF2-40B4-BE49-F238E27FC236}">
                  <a16:creationId xmlns:a16="http://schemas.microsoft.com/office/drawing/2014/main" id="{05652F38-94D9-41B7-A699-7E8F0C78D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6" name="Freeform 37">
              <a:extLst>
                <a:ext uri="{FF2B5EF4-FFF2-40B4-BE49-F238E27FC236}">
                  <a16:creationId xmlns:a16="http://schemas.microsoft.com/office/drawing/2014/main" id="{3C043852-C250-4518-BB89-C91A34917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7" name="Freeform 38">
              <a:extLst>
                <a:ext uri="{FF2B5EF4-FFF2-40B4-BE49-F238E27FC236}">
                  <a16:creationId xmlns:a16="http://schemas.microsoft.com/office/drawing/2014/main" id="{0CAB9A07-ECF2-416C-8528-F75DACB138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8" name="Freeform 39">
              <a:extLst>
                <a:ext uri="{FF2B5EF4-FFF2-40B4-BE49-F238E27FC236}">
                  <a16:creationId xmlns:a16="http://schemas.microsoft.com/office/drawing/2014/main" id="{904A314C-A829-4AA6-92E2-529BCCF95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9" name="Freeform 40">
              <a:extLst>
                <a:ext uri="{FF2B5EF4-FFF2-40B4-BE49-F238E27FC236}">
                  <a16:creationId xmlns:a16="http://schemas.microsoft.com/office/drawing/2014/main" id="{244EE6BA-4569-43ED-9E2E-1FB66201B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0" name="Freeform 41">
              <a:extLst>
                <a:ext uri="{FF2B5EF4-FFF2-40B4-BE49-F238E27FC236}">
                  <a16:creationId xmlns:a16="http://schemas.microsoft.com/office/drawing/2014/main" id="{BEB8252E-FB2A-4BB5-BEC6-CA10FF6F7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1" name="Freeform 42">
              <a:extLst>
                <a:ext uri="{FF2B5EF4-FFF2-40B4-BE49-F238E27FC236}">
                  <a16:creationId xmlns:a16="http://schemas.microsoft.com/office/drawing/2014/main" id="{91414711-C3A4-4E96-854A-DDDEB2F2E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2" name="Freeform 43">
              <a:extLst>
                <a:ext uri="{FF2B5EF4-FFF2-40B4-BE49-F238E27FC236}">
                  <a16:creationId xmlns:a16="http://schemas.microsoft.com/office/drawing/2014/main" id="{86815BA8-3055-4B42-98C3-4202FD92E0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3" name="Freeform 44">
              <a:extLst>
                <a:ext uri="{FF2B5EF4-FFF2-40B4-BE49-F238E27FC236}">
                  <a16:creationId xmlns:a16="http://schemas.microsoft.com/office/drawing/2014/main" id="{44457813-E991-44AE-9A83-B7488D1F36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" name="Rectangle 45">
              <a:extLst>
                <a:ext uri="{FF2B5EF4-FFF2-40B4-BE49-F238E27FC236}">
                  <a16:creationId xmlns:a16="http://schemas.microsoft.com/office/drawing/2014/main" id="{8CE1CF47-A73F-4560-8835-AE1DC51E5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5" name="Freeform 46">
              <a:extLst>
                <a:ext uri="{FF2B5EF4-FFF2-40B4-BE49-F238E27FC236}">
                  <a16:creationId xmlns:a16="http://schemas.microsoft.com/office/drawing/2014/main" id="{C2A935E4-AACC-4CB9-995E-D286178873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6" name="Freeform 47">
              <a:extLst>
                <a:ext uri="{FF2B5EF4-FFF2-40B4-BE49-F238E27FC236}">
                  <a16:creationId xmlns:a16="http://schemas.microsoft.com/office/drawing/2014/main" id="{93B5B778-8ACB-4004-932D-BD95997BA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7" name="Freeform 48">
              <a:extLst>
                <a:ext uri="{FF2B5EF4-FFF2-40B4-BE49-F238E27FC236}">
                  <a16:creationId xmlns:a16="http://schemas.microsoft.com/office/drawing/2014/main" id="{1434AF34-0919-40AD-84B1-446D4FF2D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8" name="Freeform 49">
              <a:extLst>
                <a:ext uri="{FF2B5EF4-FFF2-40B4-BE49-F238E27FC236}">
                  <a16:creationId xmlns:a16="http://schemas.microsoft.com/office/drawing/2014/main" id="{29546CF3-6DDD-4073-AB7F-C6E722257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9" name="Freeform 50">
              <a:extLst>
                <a:ext uri="{FF2B5EF4-FFF2-40B4-BE49-F238E27FC236}">
                  <a16:creationId xmlns:a16="http://schemas.microsoft.com/office/drawing/2014/main" id="{289D46AB-128A-477F-B6C9-F40F115D6C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0" name="Freeform 51">
              <a:extLst>
                <a:ext uri="{FF2B5EF4-FFF2-40B4-BE49-F238E27FC236}">
                  <a16:creationId xmlns:a16="http://schemas.microsoft.com/office/drawing/2014/main" id="{A7DA7E67-3368-44AD-AACD-EB64AE34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1" name="Freeform 52">
              <a:extLst>
                <a:ext uri="{FF2B5EF4-FFF2-40B4-BE49-F238E27FC236}">
                  <a16:creationId xmlns:a16="http://schemas.microsoft.com/office/drawing/2014/main" id="{78BB1152-AB85-4AD8-BBA1-07CEA1F508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2" name="Freeform 53">
              <a:extLst>
                <a:ext uri="{FF2B5EF4-FFF2-40B4-BE49-F238E27FC236}">
                  <a16:creationId xmlns:a16="http://schemas.microsoft.com/office/drawing/2014/main" id="{A982E7F2-DD68-4093-B9C5-3E42B475A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3" name="Freeform 54">
              <a:extLst>
                <a:ext uri="{FF2B5EF4-FFF2-40B4-BE49-F238E27FC236}">
                  <a16:creationId xmlns:a16="http://schemas.microsoft.com/office/drawing/2014/main" id="{A682E224-4CD6-420B-897A-B23D50B82E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4" name="Freeform 55">
              <a:extLst>
                <a:ext uri="{FF2B5EF4-FFF2-40B4-BE49-F238E27FC236}">
                  <a16:creationId xmlns:a16="http://schemas.microsoft.com/office/drawing/2014/main" id="{31B90F10-06CD-480E-8D35-6E0FFFB894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5" name="Freeform 56">
              <a:extLst>
                <a:ext uri="{FF2B5EF4-FFF2-40B4-BE49-F238E27FC236}">
                  <a16:creationId xmlns:a16="http://schemas.microsoft.com/office/drawing/2014/main" id="{7BC977DB-69B0-4D8D-B77C-E1127EC41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6" name="Freeform 57">
              <a:extLst>
                <a:ext uri="{FF2B5EF4-FFF2-40B4-BE49-F238E27FC236}">
                  <a16:creationId xmlns:a16="http://schemas.microsoft.com/office/drawing/2014/main" id="{24127454-3FCB-41D6-ACFB-81D7E05A7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7" name="Freeform 58">
              <a:extLst>
                <a:ext uri="{FF2B5EF4-FFF2-40B4-BE49-F238E27FC236}">
                  <a16:creationId xmlns:a16="http://schemas.microsoft.com/office/drawing/2014/main" id="{7AA80D42-B8A8-475B-ADBF-99719CE9F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9" name="Rectangle 188">
            <a:extLst>
              <a:ext uri="{FF2B5EF4-FFF2-40B4-BE49-F238E27FC236}">
                <a16:creationId xmlns:a16="http://schemas.microsoft.com/office/drawing/2014/main" id="{CD614432-46FD-4B63-8194-64F233F941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57D43E06-E0E9-45FB-9DD8-4513BF040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bg2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92" name="Rectangle 5">
              <a:extLst>
                <a:ext uri="{FF2B5EF4-FFF2-40B4-BE49-F238E27FC236}">
                  <a16:creationId xmlns:a16="http://schemas.microsoft.com/office/drawing/2014/main" id="{BC31D834-B127-4A66-A0A9-2956DB076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93" name="Freeform 6">
              <a:extLst>
                <a:ext uri="{FF2B5EF4-FFF2-40B4-BE49-F238E27FC236}">
                  <a16:creationId xmlns:a16="http://schemas.microsoft.com/office/drawing/2014/main" id="{AEB45F0E-3639-41ED-99CC-CCA38D61D6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94" name="Freeform 7">
              <a:extLst>
                <a:ext uri="{FF2B5EF4-FFF2-40B4-BE49-F238E27FC236}">
                  <a16:creationId xmlns:a16="http://schemas.microsoft.com/office/drawing/2014/main" id="{5302B214-0D24-40CA-BFB4-CF38694B0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95" name="Rectangle 8">
              <a:extLst>
                <a:ext uri="{FF2B5EF4-FFF2-40B4-BE49-F238E27FC236}">
                  <a16:creationId xmlns:a16="http://schemas.microsoft.com/office/drawing/2014/main" id="{BB18DCBD-D74A-40C8-B325-B49FC52BA2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96" name="Freeform 9">
              <a:extLst>
                <a:ext uri="{FF2B5EF4-FFF2-40B4-BE49-F238E27FC236}">
                  <a16:creationId xmlns:a16="http://schemas.microsoft.com/office/drawing/2014/main" id="{02CFFDAE-C576-45A9-8D6F-3FF8F2EAF5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97" name="Freeform 10">
              <a:extLst>
                <a:ext uri="{FF2B5EF4-FFF2-40B4-BE49-F238E27FC236}">
                  <a16:creationId xmlns:a16="http://schemas.microsoft.com/office/drawing/2014/main" id="{382510FF-8736-4655-A749-972F90D8BA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98" name="Freeform 11">
              <a:extLst>
                <a:ext uri="{FF2B5EF4-FFF2-40B4-BE49-F238E27FC236}">
                  <a16:creationId xmlns:a16="http://schemas.microsoft.com/office/drawing/2014/main" id="{302B8B45-64D1-4E5D-BBCC-AB578EC646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99" name="Freeform 12">
              <a:extLst>
                <a:ext uri="{FF2B5EF4-FFF2-40B4-BE49-F238E27FC236}">
                  <a16:creationId xmlns:a16="http://schemas.microsoft.com/office/drawing/2014/main" id="{C63FCB23-1A4C-4B0E-991C-1E1AD0475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0" name="Freeform 13">
              <a:extLst>
                <a:ext uri="{FF2B5EF4-FFF2-40B4-BE49-F238E27FC236}">
                  <a16:creationId xmlns:a16="http://schemas.microsoft.com/office/drawing/2014/main" id="{49B472C6-502A-452F-857D-3007E75197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1" name="Freeform 14">
              <a:extLst>
                <a:ext uri="{FF2B5EF4-FFF2-40B4-BE49-F238E27FC236}">
                  <a16:creationId xmlns:a16="http://schemas.microsoft.com/office/drawing/2014/main" id="{1887487B-9617-48BB-BC6E-2E095DDB7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2" name="Freeform 15">
              <a:extLst>
                <a:ext uri="{FF2B5EF4-FFF2-40B4-BE49-F238E27FC236}">
                  <a16:creationId xmlns:a16="http://schemas.microsoft.com/office/drawing/2014/main" id="{8CCC40D8-3574-4709-B597-0C9EB8AC9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3" name="Freeform 16">
              <a:extLst>
                <a:ext uri="{FF2B5EF4-FFF2-40B4-BE49-F238E27FC236}">
                  <a16:creationId xmlns:a16="http://schemas.microsoft.com/office/drawing/2014/main" id="{5C2DE696-C0F1-4470-AA20-1B185DFE05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4" name="Freeform 17">
              <a:extLst>
                <a:ext uri="{FF2B5EF4-FFF2-40B4-BE49-F238E27FC236}">
                  <a16:creationId xmlns:a16="http://schemas.microsoft.com/office/drawing/2014/main" id="{3044BF69-E88A-4FE6-A7C7-E6222C391B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5" name="Freeform 18">
              <a:extLst>
                <a:ext uri="{FF2B5EF4-FFF2-40B4-BE49-F238E27FC236}">
                  <a16:creationId xmlns:a16="http://schemas.microsoft.com/office/drawing/2014/main" id="{87F8C68F-552A-4831-87FC-D45485F782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6" name="Freeform 19">
              <a:extLst>
                <a:ext uri="{FF2B5EF4-FFF2-40B4-BE49-F238E27FC236}">
                  <a16:creationId xmlns:a16="http://schemas.microsoft.com/office/drawing/2014/main" id="{439F4E03-58CC-4C01-B28D-4B4B5A6CF5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7" name="Freeform 20">
              <a:extLst>
                <a:ext uri="{FF2B5EF4-FFF2-40B4-BE49-F238E27FC236}">
                  <a16:creationId xmlns:a16="http://schemas.microsoft.com/office/drawing/2014/main" id="{638B9EF8-62E2-409B-A243-493F3008A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8" name="Freeform 21">
              <a:extLst>
                <a:ext uri="{FF2B5EF4-FFF2-40B4-BE49-F238E27FC236}">
                  <a16:creationId xmlns:a16="http://schemas.microsoft.com/office/drawing/2014/main" id="{BF251EFD-0032-41FD-A617-D4F06953E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9" name="Freeform 22">
              <a:extLst>
                <a:ext uri="{FF2B5EF4-FFF2-40B4-BE49-F238E27FC236}">
                  <a16:creationId xmlns:a16="http://schemas.microsoft.com/office/drawing/2014/main" id="{3DF212F4-57CD-4E08-BC1F-CA81C516C4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0" name="Freeform 23">
              <a:extLst>
                <a:ext uri="{FF2B5EF4-FFF2-40B4-BE49-F238E27FC236}">
                  <a16:creationId xmlns:a16="http://schemas.microsoft.com/office/drawing/2014/main" id="{6C8506A9-98D5-4346-BA53-7BE67D7D03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1" name="Freeform 24">
              <a:extLst>
                <a:ext uri="{FF2B5EF4-FFF2-40B4-BE49-F238E27FC236}">
                  <a16:creationId xmlns:a16="http://schemas.microsoft.com/office/drawing/2014/main" id="{7D36D3DC-4B56-4591-B3CB-20F2A8E085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2" name="Freeform 25">
              <a:extLst>
                <a:ext uri="{FF2B5EF4-FFF2-40B4-BE49-F238E27FC236}">
                  <a16:creationId xmlns:a16="http://schemas.microsoft.com/office/drawing/2014/main" id="{19C17C52-3CF4-4CB1-93B0-D71E838B5C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3" name="Freeform 26">
              <a:extLst>
                <a:ext uri="{FF2B5EF4-FFF2-40B4-BE49-F238E27FC236}">
                  <a16:creationId xmlns:a16="http://schemas.microsoft.com/office/drawing/2014/main" id="{F723AE18-264F-4AA7-88D7-83570E3268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4" name="Freeform 27">
              <a:extLst>
                <a:ext uri="{FF2B5EF4-FFF2-40B4-BE49-F238E27FC236}">
                  <a16:creationId xmlns:a16="http://schemas.microsoft.com/office/drawing/2014/main" id="{4CCF1D1F-3F13-4891-8139-ADA1CD8DD8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" name="Freeform 28">
              <a:extLst>
                <a:ext uri="{FF2B5EF4-FFF2-40B4-BE49-F238E27FC236}">
                  <a16:creationId xmlns:a16="http://schemas.microsoft.com/office/drawing/2014/main" id="{78BFA10C-74DF-41B4-8E08-50CC82B7A8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6" name="Freeform 29">
              <a:extLst>
                <a:ext uri="{FF2B5EF4-FFF2-40B4-BE49-F238E27FC236}">
                  <a16:creationId xmlns:a16="http://schemas.microsoft.com/office/drawing/2014/main" id="{DFCDD40B-D4BD-4091-9EE8-869FF64F0C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7" name="Freeform 30">
              <a:extLst>
                <a:ext uri="{FF2B5EF4-FFF2-40B4-BE49-F238E27FC236}">
                  <a16:creationId xmlns:a16="http://schemas.microsoft.com/office/drawing/2014/main" id="{C795EC66-071B-4C40-934A-C3AB55649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8" name="Freeform 31">
              <a:extLst>
                <a:ext uri="{FF2B5EF4-FFF2-40B4-BE49-F238E27FC236}">
                  <a16:creationId xmlns:a16="http://schemas.microsoft.com/office/drawing/2014/main" id="{4DFDE558-A234-4BD5-A26C-99870882F6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9" name="Freeform 32">
              <a:extLst>
                <a:ext uri="{FF2B5EF4-FFF2-40B4-BE49-F238E27FC236}">
                  <a16:creationId xmlns:a16="http://schemas.microsoft.com/office/drawing/2014/main" id="{0A007A33-7683-48EB-9714-ADEDDC1DB3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0" name="Rectangle 33">
              <a:extLst>
                <a:ext uri="{FF2B5EF4-FFF2-40B4-BE49-F238E27FC236}">
                  <a16:creationId xmlns:a16="http://schemas.microsoft.com/office/drawing/2014/main" id="{EC290698-D471-4505-B43E-87EEFB361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1" name="Freeform 34">
              <a:extLst>
                <a:ext uri="{FF2B5EF4-FFF2-40B4-BE49-F238E27FC236}">
                  <a16:creationId xmlns:a16="http://schemas.microsoft.com/office/drawing/2014/main" id="{8B75059B-DDB3-4BDF-9AE6-D9A4A5ED43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2" name="Freeform 35">
              <a:extLst>
                <a:ext uri="{FF2B5EF4-FFF2-40B4-BE49-F238E27FC236}">
                  <a16:creationId xmlns:a16="http://schemas.microsoft.com/office/drawing/2014/main" id="{81B849DB-E967-4042-B061-AD30AB053F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3" name="Freeform 36">
              <a:extLst>
                <a:ext uri="{FF2B5EF4-FFF2-40B4-BE49-F238E27FC236}">
                  <a16:creationId xmlns:a16="http://schemas.microsoft.com/office/drawing/2014/main" id="{E8E1D58B-C2EE-4DAC-BC7D-ABC55F5C3A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4" name="Freeform 37">
              <a:extLst>
                <a:ext uri="{FF2B5EF4-FFF2-40B4-BE49-F238E27FC236}">
                  <a16:creationId xmlns:a16="http://schemas.microsoft.com/office/drawing/2014/main" id="{7D867EE2-CC64-459F-B1FD-5770B0C858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" name="Freeform 38">
              <a:extLst>
                <a:ext uri="{FF2B5EF4-FFF2-40B4-BE49-F238E27FC236}">
                  <a16:creationId xmlns:a16="http://schemas.microsoft.com/office/drawing/2014/main" id="{96DBF1BF-0F1A-4646-B493-2C210BF919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6" name="Freeform 39">
              <a:extLst>
                <a:ext uri="{FF2B5EF4-FFF2-40B4-BE49-F238E27FC236}">
                  <a16:creationId xmlns:a16="http://schemas.microsoft.com/office/drawing/2014/main" id="{C14EBC57-DC59-4BAB-BFEF-5E2A17202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7" name="Freeform 40">
              <a:extLst>
                <a:ext uri="{FF2B5EF4-FFF2-40B4-BE49-F238E27FC236}">
                  <a16:creationId xmlns:a16="http://schemas.microsoft.com/office/drawing/2014/main" id="{05A2794A-7B60-4B1F-B43C-C08F51C667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8" name="Freeform 41">
              <a:extLst>
                <a:ext uri="{FF2B5EF4-FFF2-40B4-BE49-F238E27FC236}">
                  <a16:creationId xmlns:a16="http://schemas.microsoft.com/office/drawing/2014/main" id="{3394CF13-32C3-4BE9-AA6D-DF8F82534C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9" name="Freeform 42">
              <a:extLst>
                <a:ext uri="{FF2B5EF4-FFF2-40B4-BE49-F238E27FC236}">
                  <a16:creationId xmlns:a16="http://schemas.microsoft.com/office/drawing/2014/main" id="{2E4C0BA3-1B29-4D8C-9E6E-CDAFF7C957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0" name="Freeform 43">
              <a:extLst>
                <a:ext uri="{FF2B5EF4-FFF2-40B4-BE49-F238E27FC236}">
                  <a16:creationId xmlns:a16="http://schemas.microsoft.com/office/drawing/2014/main" id="{A8623A34-11DB-4490-AF5D-26513AD50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1" name="Freeform 44">
              <a:extLst>
                <a:ext uri="{FF2B5EF4-FFF2-40B4-BE49-F238E27FC236}">
                  <a16:creationId xmlns:a16="http://schemas.microsoft.com/office/drawing/2014/main" id="{AA01C5BF-55D0-406B-9447-9E6323AB46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2" name="Rectangle 45">
              <a:extLst>
                <a:ext uri="{FF2B5EF4-FFF2-40B4-BE49-F238E27FC236}">
                  <a16:creationId xmlns:a16="http://schemas.microsoft.com/office/drawing/2014/main" id="{592233FB-D11D-40BB-B825-D67497779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3" name="Freeform 46">
              <a:extLst>
                <a:ext uri="{FF2B5EF4-FFF2-40B4-BE49-F238E27FC236}">
                  <a16:creationId xmlns:a16="http://schemas.microsoft.com/office/drawing/2014/main" id="{3FD97EB1-F159-4021-B498-18ED5AD95D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4" name="Freeform 47">
              <a:extLst>
                <a:ext uri="{FF2B5EF4-FFF2-40B4-BE49-F238E27FC236}">
                  <a16:creationId xmlns:a16="http://schemas.microsoft.com/office/drawing/2014/main" id="{663683DC-3029-493D-AC2E-B6475D4CAA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5" name="Freeform 48">
              <a:extLst>
                <a:ext uri="{FF2B5EF4-FFF2-40B4-BE49-F238E27FC236}">
                  <a16:creationId xmlns:a16="http://schemas.microsoft.com/office/drawing/2014/main" id="{B8D533F2-4DD0-47E4-B6F4-FE1DC5257F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6" name="Freeform 49">
              <a:extLst>
                <a:ext uri="{FF2B5EF4-FFF2-40B4-BE49-F238E27FC236}">
                  <a16:creationId xmlns:a16="http://schemas.microsoft.com/office/drawing/2014/main" id="{ECD96B65-7D14-4D80-A430-882ADD9B38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7" name="Freeform 50">
              <a:extLst>
                <a:ext uri="{FF2B5EF4-FFF2-40B4-BE49-F238E27FC236}">
                  <a16:creationId xmlns:a16="http://schemas.microsoft.com/office/drawing/2014/main" id="{7CF501C3-E940-4890-B417-54DB8EB62C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8" name="Freeform 51">
              <a:extLst>
                <a:ext uri="{FF2B5EF4-FFF2-40B4-BE49-F238E27FC236}">
                  <a16:creationId xmlns:a16="http://schemas.microsoft.com/office/drawing/2014/main" id="{DDDA19B3-D841-4B23-A0DA-8CDD36BFF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9" name="Freeform 52">
              <a:extLst>
                <a:ext uri="{FF2B5EF4-FFF2-40B4-BE49-F238E27FC236}">
                  <a16:creationId xmlns:a16="http://schemas.microsoft.com/office/drawing/2014/main" id="{1AE5B2C0-5A75-4732-9DC8-EC0562E33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0" name="Freeform 53">
              <a:extLst>
                <a:ext uri="{FF2B5EF4-FFF2-40B4-BE49-F238E27FC236}">
                  <a16:creationId xmlns:a16="http://schemas.microsoft.com/office/drawing/2014/main" id="{BBDD5730-79D7-4521-BC7B-26C613C92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1" name="Freeform 54">
              <a:extLst>
                <a:ext uri="{FF2B5EF4-FFF2-40B4-BE49-F238E27FC236}">
                  <a16:creationId xmlns:a16="http://schemas.microsoft.com/office/drawing/2014/main" id="{9A5C68A3-07A7-49FF-B29A-04E350105B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2" name="Freeform 55">
              <a:extLst>
                <a:ext uri="{FF2B5EF4-FFF2-40B4-BE49-F238E27FC236}">
                  <a16:creationId xmlns:a16="http://schemas.microsoft.com/office/drawing/2014/main" id="{E615EBAF-955F-4294-99EB-922C7A400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3" name="Freeform 56">
              <a:extLst>
                <a:ext uri="{FF2B5EF4-FFF2-40B4-BE49-F238E27FC236}">
                  <a16:creationId xmlns:a16="http://schemas.microsoft.com/office/drawing/2014/main" id="{B1592F83-EF32-4C0A-993A-2B6AC8186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4" name="Freeform 57">
              <a:extLst>
                <a:ext uri="{FF2B5EF4-FFF2-40B4-BE49-F238E27FC236}">
                  <a16:creationId xmlns:a16="http://schemas.microsoft.com/office/drawing/2014/main" id="{F1C4D2B1-55D6-4040-AE4D-F7C5D326FC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5" name="Freeform 58">
              <a:extLst>
                <a:ext uri="{FF2B5EF4-FFF2-40B4-BE49-F238E27FC236}">
                  <a16:creationId xmlns:a16="http://schemas.microsoft.com/office/drawing/2014/main" id="{DC7DBDFF-6BF3-41F0-A002-44B913CDC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247" name="Picture 2">
            <a:extLst>
              <a:ext uri="{FF2B5EF4-FFF2-40B4-BE49-F238E27FC236}">
                <a16:creationId xmlns:a16="http://schemas.microsoft.com/office/drawing/2014/main" id="{0B0BC616-AF73-491B-AACB-A8C3A548B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-3747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AFAE56B7-4127-5570-02DF-1ADB746790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0634" y="1113282"/>
            <a:ext cx="5286375" cy="239668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pt-BR" sz="4800" b="1" i="0" u="none" strike="noStrike" cap="all" normalizeH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Tabela</a:t>
            </a:r>
            <a:r>
              <a:rPr kumimoji="0" lang="en-US" altLang="pt-BR" sz="4800" b="1" i="0" u="none" strike="noStrike" cap="all" normalizeH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5 – </a:t>
            </a:r>
            <a:r>
              <a:rPr kumimoji="0" lang="en-US" altLang="pt-BR" sz="4800" b="0" i="0" u="none" strike="noStrike" cap="all" normalizeH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Postura</a:t>
            </a:r>
            <a:r>
              <a:rPr kumimoji="0" lang="en-US" altLang="pt-BR" sz="4800" b="0" i="0" u="none" strike="noStrike" cap="all" normalizeH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/</a:t>
            </a:r>
            <a:r>
              <a:rPr kumimoji="0" lang="en-US" altLang="pt-BR" sz="4800" b="0" i="0" u="none" strike="noStrike" cap="all" normalizeH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atitudes</a:t>
            </a:r>
            <a:r>
              <a:rPr kumimoji="0" lang="en-US" altLang="pt-BR" sz="4800" b="0" i="0" u="none" strike="noStrike" cap="all" normalizeH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dos </a:t>
            </a:r>
            <a:r>
              <a:rPr kumimoji="0" lang="en-US" altLang="pt-BR" sz="4800" b="0" i="0" u="none" strike="noStrike" cap="all" normalizeH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usuários</a:t>
            </a:r>
            <a:endParaRPr kumimoji="0" lang="en-US" altLang="pt-BR" sz="4800" b="0" i="0" u="none" strike="noStrike" cap="all" normalizeH="0" dirty="0">
              <a:ln>
                <a:noFill/>
              </a:ln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  <a:p>
            <a:pPr marL="0" marR="0" lvl="0" indent="0" defTabSz="9144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altLang="pt-BR" sz="4800" b="0" i="0" u="none" strike="noStrike" cap="all" normalizeH="0" dirty="0">
              <a:ln>
                <a:noFill/>
              </a:ln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</p:txBody>
      </p:sp>
      <p:sp useBgFill="1">
        <p:nvSpPr>
          <p:cNvPr id="249" name="Round Diagonal Corner Rectangle 6">
            <a:extLst>
              <a:ext uri="{FF2B5EF4-FFF2-40B4-BE49-F238E27FC236}">
                <a16:creationId xmlns:a16="http://schemas.microsoft.com/office/drawing/2014/main" id="{7C914900-562F-42A1-9E63-CD117E0CA0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950" y="808057"/>
            <a:ext cx="5286376" cy="5234394"/>
          </a:xfrm>
          <a:prstGeom prst="round2DiagRect">
            <a:avLst>
              <a:gd name="adj1" fmla="val 741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127AB212-ADBE-7664-4866-6FC5980C60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194096"/>
              </p:ext>
            </p:extLst>
          </p:nvPr>
        </p:nvGraphicFramePr>
        <p:xfrm>
          <a:off x="1124347" y="1781293"/>
          <a:ext cx="4635584" cy="3287926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4023906">
                  <a:extLst>
                    <a:ext uri="{9D8B030D-6E8A-4147-A177-3AD203B41FA5}">
                      <a16:colId xmlns:a16="http://schemas.microsoft.com/office/drawing/2014/main" val="3275962267"/>
                    </a:ext>
                  </a:extLst>
                </a:gridCol>
                <a:gridCol w="611678">
                  <a:extLst>
                    <a:ext uri="{9D8B030D-6E8A-4147-A177-3AD203B41FA5}">
                      <a16:colId xmlns:a16="http://schemas.microsoft.com/office/drawing/2014/main" val="1490792903"/>
                    </a:ext>
                  </a:extLst>
                </a:gridCol>
              </a:tblGrid>
              <a:tr h="3906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all" spc="60">
                          <a:solidFill>
                            <a:schemeClr val="tx1"/>
                          </a:solidFill>
                          <a:effectLst/>
                        </a:rPr>
                        <a:t>Título</a:t>
                      </a:r>
                      <a:endParaRPr lang="pt-BR" sz="1200" b="1" cap="all" spc="6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41960" marR="141960" marT="88136" marB="88136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cap="all" spc="6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endParaRPr lang="pt-BR" sz="1200" b="1" cap="all" spc="6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41960" marR="141960" marT="88136" marB="88136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4331502"/>
                  </a:ext>
                </a:extLst>
              </a:tr>
              <a:tr h="3621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cap="none" spc="0">
                          <a:solidFill>
                            <a:schemeClr val="tx1"/>
                          </a:solidFill>
                          <a:effectLst/>
                        </a:rPr>
                        <a:t>ENGAJAMENTO/APOIO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41960" marR="141960" marT="0" marB="88136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cap="none" spc="0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41960" marR="141960" marT="0" marB="881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3713147"/>
                  </a:ext>
                </a:extLst>
              </a:tr>
              <a:tr h="3621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cap="none" spc="0">
                          <a:solidFill>
                            <a:schemeClr val="tx1"/>
                          </a:solidFill>
                          <a:effectLst/>
                        </a:rPr>
                        <a:t>HOSTILIDADE E ATAQUES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41960" marR="141960" marT="0" marB="881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cap="none" spc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41960" marR="141960" marT="0" marB="881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4372098"/>
                  </a:ext>
                </a:extLst>
              </a:tr>
              <a:tr h="3621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cap="none" spc="0">
                          <a:solidFill>
                            <a:schemeClr val="tx1"/>
                          </a:solidFill>
                          <a:effectLst/>
                        </a:rPr>
                        <a:t>NORMALIZAÇÃO/DESSENSIBILIZAÇÃO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41960" marR="141960" marT="0" marB="88136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cap="none" spc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41960" marR="141960" marT="0" marB="881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0073934"/>
                  </a:ext>
                </a:extLst>
              </a:tr>
              <a:tr h="3621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cap="none" spc="0">
                          <a:solidFill>
                            <a:schemeClr val="tx1"/>
                          </a:solidFill>
                          <a:effectLst/>
                        </a:rPr>
                        <a:t>DENÚNCIAS DE CONTEÚDO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41960" marR="141960" marT="0" marB="881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cap="none" spc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41960" marR="141960" marT="0" marB="881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894714"/>
                  </a:ext>
                </a:extLst>
              </a:tr>
              <a:tr h="3621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cap="none" spc="0">
                          <a:solidFill>
                            <a:schemeClr val="tx1"/>
                          </a:solidFill>
                          <a:effectLst/>
                        </a:rPr>
                        <a:t>REPÚDIO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41960" marR="141960" marT="0" marB="88136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cap="none" spc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41960" marR="141960" marT="0" marB="881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6194802"/>
                  </a:ext>
                </a:extLst>
              </a:tr>
              <a:tr h="3621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cap="none" spc="0">
                          <a:solidFill>
                            <a:schemeClr val="tx1"/>
                          </a:solidFill>
                          <a:effectLst/>
                        </a:rPr>
                        <a:t>HESITAÇÃO VACINAL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41960" marR="141960" marT="0" marB="881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cap="none" spc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41960" marR="141960" marT="0" marB="881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366893"/>
                  </a:ext>
                </a:extLst>
              </a:tr>
              <a:tr h="3621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cap="none" spc="0">
                          <a:solidFill>
                            <a:schemeClr val="tx1"/>
                          </a:solidFill>
                          <a:effectLst/>
                        </a:rPr>
                        <a:t>INDIFERENÇA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41960" marR="141960" marT="0" marB="88136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cap="none" spc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41960" marR="141960" marT="0" marB="881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147114"/>
                  </a:ext>
                </a:extLst>
              </a:tr>
              <a:tr h="3621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cap="none" spc="0">
                          <a:solidFill>
                            <a:schemeClr val="tx1"/>
                          </a:solidFill>
                          <a:effectLst/>
                        </a:rPr>
                        <a:t>OUTROS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41960" marR="141960" marT="0" marB="881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500" cap="none" spc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pt-BR" sz="15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41960" marR="141960" marT="0" marB="881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0075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55939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678E285C-BE9E-45B7-A3EE-B9792DAE9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B86F577-8905-4B21-8AF3-C1BB34337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D2F1CFF3-A579-4D24-B5F9-1C71BA6FE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57601B50-7EB1-43FA-8360-4297BCD76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60BD8B7A-CD01-4638-A2C9-299AC68B9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Rectangle 8">
              <a:extLst>
                <a:ext uri="{FF2B5EF4-FFF2-40B4-BE49-F238E27FC236}">
                  <a16:creationId xmlns:a16="http://schemas.microsoft.com/office/drawing/2014/main" id="{095B58F9-6C29-48BE-9DA6-3855080521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0C84674F-2E8A-4B70-B801-00722CDD58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34F320BB-D6A9-45FE-8556-498B763B1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5493D54A-532A-46ED-AF63-A0A54818EF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EAF2EDFA-9C0B-44E2-B4BB-312B58BCA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A3641113-CE35-42A4-B605-41BC06BF4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DA2E5B2C-BAC4-4440-9B7E-F38783197A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D8A506DF-2E53-42C9-94BE-B98E32E05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12934FF8-5F70-40BF-BBB6-5EB941FB9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8EB3FB08-D01D-4E24-BE40-C16269DF6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D24E50D7-2753-4169-AD51-C106DA1B7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DF94B7E0-D9B6-4096-94D0-18D3AC0EF6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EBC05ADE-BBA2-4387-B005-3196E2E198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BBED1CEE-14D2-442F-AB08-401ABE3EF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4F6574C0-78E8-49EA-84BC-EE9D55707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5BCDB0B-615E-4CA1-AFD5-6B121CB7C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40627863-B7FC-44D1-9E53-E728FFF675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52FD6F8C-3AF1-487E-91F4-6E55146F1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50323CF3-93CB-4E03-95C0-B180BB87A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7">
              <a:extLst>
                <a:ext uri="{FF2B5EF4-FFF2-40B4-BE49-F238E27FC236}">
                  <a16:creationId xmlns:a16="http://schemas.microsoft.com/office/drawing/2014/main" id="{EB47D82F-CF1B-47E6-9FA2-F3A9C5F94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0606708F-F2D4-4678-8ED2-39041BC64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D7EB95B4-15E4-433D-B36F-21FF341AD9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30">
              <a:extLst>
                <a:ext uri="{FF2B5EF4-FFF2-40B4-BE49-F238E27FC236}">
                  <a16:creationId xmlns:a16="http://schemas.microsoft.com/office/drawing/2014/main" id="{500A541B-4C75-497C-A489-097ED2996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5789326F-12A4-48B8-B0ED-A6A2AE0C27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32">
              <a:extLst>
                <a:ext uri="{FF2B5EF4-FFF2-40B4-BE49-F238E27FC236}">
                  <a16:creationId xmlns:a16="http://schemas.microsoft.com/office/drawing/2014/main" id="{25FA672E-2B65-477F-AA75-6261CE652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Rectangle 33">
              <a:extLst>
                <a:ext uri="{FF2B5EF4-FFF2-40B4-BE49-F238E27FC236}">
                  <a16:creationId xmlns:a16="http://schemas.microsoft.com/office/drawing/2014/main" id="{BB09AF8D-E68B-499C-B9F5-2F365813D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4">
              <a:extLst>
                <a:ext uri="{FF2B5EF4-FFF2-40B4-BE49-F238E27FC236}">
                  <a16:creationId xmlns:a16="http://schemas.microsoft.com/office/drawing/2014/main" id="{7991AEAD-B5F3-47BA-9F1B-86C16A84A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5">
              <a:extLst>
                <a:ext uri="{FF2B5EF4-FFF2-40B4-BE49-F238E27FC236}">
                  <a16:creationId xmlns:a16="http://schemas.microsoft.com/office/drawing/2014/main" id="{19A85F58-4C3A-4388-B55C-2329EEAECF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6">
              <a:extLst>
                <a:ext uri="{FF2B5EF4-FFF2-40B4-BE49-F238E27FC236}">
                  <a16:creationId xmlns:a16="http://schemas.microsoft.com/office/drawing/2014/main" id="{05652F38-94D9-41B7-A699-7E8F0C78D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7">
              <a:extLst>
                <a:ext uri="{FF2B5EF4-FFF2-40B4-BE49-F238E27FC236}">
                  <a16:creationId xmlns:a16="http://schemas.microsoft.com/office/drawing/2014/main" id="{3C043852-C250-4518-BB89-C91A34917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8">
              <a:extLst>
                <a:ext uri="{FF2B5EF4-FFF2-40B4-BE49-F238E27FC236}">
                  <a16:creationId xmlns:a16="http://schemas.microsoft.com/office/drawing/2014/main" id="{0CAB9A07-ECF2-416C-8528-F75DACB138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9">
              <a:extLst>
                <a:ext uri="{FF2B5EF4-FFF2-40B4-BE49-F238E27FC236}">
                  <a16:creationId xmlns:a16="http://schemas.microsoft.com/office/drawing/2014/main" id="{904A314C-A829-4AA6-92E2-529BCCF95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40">
              <a:extLst>
                <a:ext uri="{FF2B5EF4-FFF2-40B4-BE49-F238E27FC236}">
                  <a16:creationId xmlns:a16="http://schemas.microsoft.com/office/drawing/2014/main" id="{244EE6BA-4569-43ED-9E2E-1FB66201B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41">
              <a:extLst>
                <a:ext uri="{FF2B5EF4-FFF2-40B4-BE49-F238E27FC236}">
                  <a16:creationId xmlns:a16="http://schemas.microsoft.com/office/drawing/2014/main" id="{BEB8252E-FB2A-4BB5-BEC6-CA10FF6F7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42">
              <a:extLst>
                <a:ext uri="{FF2B5EF4-FFF2-40B4-BE49-F238E27FC236}">
                  <a16:creationId xmlns:a16="http://schemas.microsoft.com/office/drawing/2014/main" id="{91414711-C3A4-4E96-854A-DDDEB2F2E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43">
              <a:extLst>
                <a:ext uri="{FF2B5EF4-FFF2-40B4-BE49-F238E27FC236}">
                  <a16:creationId xmlns:a16="http://schemas.microsoft.com/office/drawing/2014/main" id="{86815BA8-3055-4B42-98C3-4202FD92E0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4">
              <a:extLst>
                <a:ext uri="{FF2B5EF4-FFF2-40B4-BE49-F238E27FC236}">
                  <a16:creationId xmlns:a16="http://schemas.microsoft.com/office/drawing/2014/main" id="{44457813-E991-44AE-9A83-B7488D1F36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Rectangle 45">
              <a:extLst>
                <a:ext uri="{FF2B5EF4-FFF2-40B4-BE49-F238E27FC236}">
                  <a16:creationId xmlns:a16="http://schemas.microsoft.com/office/drawing/2014/main" id="{8CE1CF47-A73F-4560-8835-AE1DC51E5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Freeform 46">
              <a:extLst>
                <a:ext uri="{FF2B5EF4-FFF2-40B4-BE49-F238E27FC236}">
                  <a16:creationId xmlns:a16="http://schemas.microsoft.com/office/drawing/2014/main" id="{C2A935E4-AACC-4CB9-995E-D286178873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reeform 47">
              <a:extLst>
                <a:ext uri="{FF2B5EF4-FFF2-40B4-BE49-F238E27FC236}">
                  <a16:creationId xmlns:a16="http://schemas.microsoft.com/office/drawing/2014/main" id="{93B5B778-8ACB-4004-932D-BD95997BA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reeform 48">
              <a:extLst>
                <a:ext uri="{FF2B5EF4-FFF2-40B4-BE49-F238E27FC236}">
                  <a16:creationId xmlns:a16="http://schemas.microsoft.com/office/drawing/2014/main" id="{1434AF34-0919-40AD-84B1-446D4FF2D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5" name="Freeform 49">
              <a:extLst>
                <a:ext uri="{FF2B5EF4-FFF2-40B4-BE49-F238E27FC236}">
                  <a16:creationId xmlns:a16="http://schemas.microsoft.com/office/drawing/2014/main" id="{29546CF3-6DDD-4073-AB7F-C6E722257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" name="Freeform 50">
              <a:extLst>
                <a:ext uri="{FF2B5EF4-FFF2-40B4-BE49-F238E27FC236}">
                  <a16:creationId xmlns:a16="http://schemas.microsoft.com/office/drawing/2014/main" id="{289D46AB-128A-477F-B6C9-F40F115D6C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7" name="Freeform 51">
              <a:extLst>
                <a:ext uri="{FF2B5EF4-FFF2-40B4-BE49-F238E27FC236}">
                  <a16:creationId xmlns:a16="http://schemas.microsoft.com/office/drawing/2014/main" id="{A7DA7E67-3368-44AD-AACD-EB64AE34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8" name="Freeform 52">
              <a:extLst>
                <a:ext uri="{FF2B5EF4-FFF2-40B4-BE49-F238E27FC236}">
                  <a16:creationId xmlns:a16="http://schemas.microsoft.com/office/drawing/2014/main" id="{78BB1152-AB85-4AD8-BBA1-07CEA1F508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9" name="Freeform 53">
              <a:extLst>
                <a:ext uri="{FF2B5EF4-FFF2-40B4-BE49-F238E27FC236}">
                  <a16:creationId xmlns:a16="http://schemas.microsoft.com/office/drawing/2014/main" id="{A982E7F2-DD68-4093-B9C5-3E42B475A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0" name="Freeform 54">
              <a:extLst>
                <a:ext uri="{FF2B5EF4-FFF2-40B4-BE49-F238E27FC236}">
                  <a16:creationId xmlns:a16="http://schemas.microsoft.com/office/drawing/2014/main" id="{A682E224-4CD6-420B-897A-B23D50B82E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1" name="Freeform 55">
              <a:extLst>
                <a:ext uri="{FF2B5EF4-FFF2-40B4-BE49-F238E27FC236}">
                  <a16:creationId xmlns:a16="http://schemas.microsoft.com/office/drawing/2014/main" id="{31B90F10-06CD-480E-8D35-6E0FFFB894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2" name="Freeform 56">
              <a:extLst>
                <a:ext uri="{FF2B5EF4-FFF2-40B4-BE49-F238E27FC236}">
                  <a16:creationId xmlns:a16="http://schemas.microsoft.com/office/drawing/2014/main" id="{7BC977DB-69B0-4D8D-B77C-E1127EC41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3" name="Freeform 57">
              <a:extLst>
                <a:ext uri="{FF2B5EF4-FFF2-40B4-BE49-F238E27FC236}">
                  <a16:creationId xmlns:a16="http://schemas.microsoft.com/office/drawing/2014/main" id="{24127454-3FCB-41D6-ACFB-81D7E05A7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4" name="Freeform 58">
              <a:extLst>
                <a:ext uri="{FF2B5EF4-FFF2-40B4-BE49-F238E27FC236}">
                  <a16:creationId xmlns:a16="http://schemas.microsoft.com/office/drawing/2014/main" id="{7AA80D42-B8A8-475B-ADBF-99719CE9F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CD614432-46FD-4B63-8194-64F233F941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57D43E06-E0E9-45FB-9DD8-4513BF040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bg2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9" name="Rectangle 5">
              <a:extLst>
                <a:ext uri="{FF2B5EF4-FFF2-40B4-BE49-F238E27FC236}">
                  <a16:creationId xmlns:a16="http://schemas.microsoft.com/office/drawing/2014/main" id="{BC31D834-B127-4A66-A0A9-2956DB076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0" name="Freeform 6">
              <a:extLst>
                <a:ext uri="{FF2B5EF4-FFF2-40B4-BE49-F238E27FC236}">
                  <a16:creationId xmlns:a16="http://schemas.microsoft.com/office/drawing/2014/main" id="{AEB45F0E-3639-41ED-99CC-CCA38D61D6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1" name="Freeform 7">
              <a:extLst>
                <a:ext uri="{FF2B5EF4-FFF2-40B4-BE49-F238E27FC236}">
                  <a16:creationId xmlns:a16="http://schemas.microsoft.com/office/drawing/2014/main" id="{5302B214-0D24-40CA-BFB4-CF38694B0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2" name="Rectangle 8">
              <a:extLst>
                <a:ext uri="{FF2B5EF4-FFF2-40B4-BE49-F238E27FC236}">
                  <a16:creationId xmlns:a16="http://schemas.microsoft.com/office/drawing/2014/main" id="{BB18DCBD-D74A-40C8-B325-B49FC52BA2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3" name="Freeform 9">
              <a:extLst>
                <a:ext uri="{FF2B5EF4-FFF2-40B4-BE49-F238E27FC236}">
                  <a16:creationId xmlns:a16="http://schemas.microsoft.com/office/drawing/2014/main" id="{02CFFDAE-C576-45A9-8D6F-3FF8F2EAF5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4" name="Freeform 10">
              <a:extLst>
                <a:ext uri="{FF2B5EF4-FFF2-40B4-BE49-F238E27FC236}">
                  <a16:creationId xmlns:a16="http://schemas.microsoft.com/office/drawing/2014/main" id="{382510FF-8736-4655-A749-972F90D8BA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5" name="Freeform 11">
              <a:extLst>
                <a:ext uri="{FF2B5EF4-FFF2-40B4-BE49-F238E27FC236}">
                  <a16:creationId xmlns:a16="http://schemas.microsoft.com/office/drawing/2014/main" id="{302B8B45-64D1-4E5D-BBCC-AB578EC646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6" name="Freeform 12">
              <a:extLst>
                <a:ext uri="{FF2B5EF4-FFF2-40B4-BE49-F238E27FC236}">
                  <a16:creationId xmlns:a16="http://schemas.microsoft.com/office/drawing/2014/main" id="{C63FCB23-1A4C-4B0E-991C-1E1AD0475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7" name="Freeform 13">
              <a:extLst>
                <a:ext uri="{FF2B5EF4-FFF2-40B4-BE49-F238E27FC236}">
                  <a16:creationId xmlns:a16="http://schemas.microsoft.com/office/drawing/2014/main" id="{49B472C6-502A-452F-857D-3007E75197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8" name="Freeform 14">
              <a:extLst>
                <a:ext uri="{FF2B5EF4-FFF2-40B4-BE49-F238E27FC236}">
                  <a16:creationId xmlns:a16="http://schemas.microsoft.com/office/drawing/2014/main" id="{1887487B-9617-48BB-BC6E-2E095DDB7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9" name="Freeform 15">
              <a:extLst>
                <a:ext uri="{FF2B5EF4-FFF2-40B4-BE49-F238E27FC236}">
                  <a16:creationId xmlns:a16="http://schemas.microsoft.com/office/drawing/2014/main" id="{8CCC40D8-3574-4709-B597-0C9EB8AC9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0" name="Freeform 16">
              <a:extLst>
                <a:ext uri="{FF2B5EF4-FFF2-40B4-BE49-F238E27FC236}">
                  <a16:creationId xmlns:a16="http://schemas.microsoft.com/office/drawing/2014/main" id="{5C2DE696-C0F1-4470-AA20-1B185DFE05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1" name="Freeform 17">
              <a:extLst>
                <a:ext uri="{FF2B5EF4-FFF2-40B4-BE49-F238E27FC236}">
                  <a16:creationId xmlns:a16="http://schemas.microsoft.com/office/drawing/2014/main" id="{3044BF69-E88A-4FE6-A7C7-E6222C391B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2" name="Freeform 18">
              <a:extLst>
                <a:ext uri="{FF2B5EF4-FFF2-40B4-BE49-F238E27FC236}">
                  <a16:creationId xmlns:a16="http://schemas.microsoft.com/office/drawing/2014/main" id="{87F8C68F-552A-4831-87FC-D45485F782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3" name="Freeform 19">
              <a:extLst>
                <a:ext uri="{FF2B5EF4-FFF2-40B4-BE49-F238E27FC236}">
                  <a16:creationId xmlns:a16="http://schemas.microsoft.com/office/drawing/2014/main" id="{439F4E03-58CC-4C01-B28D-4B4B5A6CF5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4" name="Freeform 20">
              <a:extLst>
                <a:ext uri="{FF2B5EF4-FFF2-40B4-BE49-F238E27FC236}">
                  <a16:creationId xmlns:a16="http://schemas.microsoft.com/office/drawing/2014/main" id="{638B9EF8-62E2-409B-A243-493F3008A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5" name="Freeform 21">
              <a:extLst>
                <a:ext uri="{FF2B5EF4-FFF2-40B4-BE49-F238E27FC236}">
                  <a16:creationId xmlns:a16="http://schemas.microsoft.com/office/drawing/2014/main" id="{BF251EFD-0032-41FD-A617-D4F06953E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6" name="Freeform 22">
              <a:extLst>
                <a:ext uri="{FF2B5EF4-FFF2-40B4-BE49-F238E27FC236}">
                  <a16:creationId xmlns:a16="http://schemas.microsoft.com/office/drawing/2014/main" id="{3DF212F4-57CD-4E08-BC1F-CA81C516C4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7" name="Freeform 23">
              <a:extLst>
                <a:ext uri="{FF2B5EF4-FFF2-40B4-BE49-F238E27FC236}">
                  <a16:creationId xmlns:a16="http://schemas.microsoft.com/office/drawing/2014/main" id="{6C8506A9-98D5-4346-BA53-7BE67D7D03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8" name="Freeform 24">
              <a:extLst>
                <a:ext uri="{FF2B5EF4-FFF2-40B4-BE49-F238E27FC236}">
                  <a16:creationId xmlns:a16="http://schemas.microsoft.com/office/drawing/2014/main" id="{7D36D3DC-4B56-4591-B3CB-20F2A8E085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9" name="Freeform 25">
              <a:extLst>
                <a:ext uri="{FF2B5EF4-FFF2-40B4-BE49-F238E27FC236}">
                  <a16:creationId xmlns:a16="http://schemas.microsoft.com/office/drawing/2014/main" id="{19C17C52-3CF4-4CB1-93B0-D71E838B5C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0" name="Freeform 26">
              <a:extLst>
                <a:ext uri="{FF2B5EF4-FFF2-40B4-BE49-F238E27FC236}">
                  <a16:creationId xmlns:a16="http://schemas.microsoft.com/office/drawing/2014/main" id="{F723AE18-264F-4AA7-88D7-83570E3268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" name="Freeform 27">
              <a:extLst>
                <a:ext uri="{FF2B5EF4-FFF2-40B4-BE49-F238E27FC236}">
                  <a16:creationId xmlns:a16="http://schemas.microsoft.com/office/drawing/2014/main" id="{4CCF1D1F-3F13-4891-8139-ADA1CD8DD8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2" name="Freeform 28">
              <a:extLst>
                <a:ext uri="{FF2B5EF4-FFF2-40B4-BE49-F238E27FC236}">
                  <a16:creationId xmlns:a16="http://schemas.microsoft.com/office/drawing/2014/main" id="{78BFA10C-74DF-41B4-8E08-50CC82B7A8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3" name="Freeform 29">
              <a:extLst>
                <a:ext uri="{FF2B5EF4-FFF2-40B4-BE49-F238E27FC236}">
                  <a16:creationId xmlns:a16="http://schemas.microsoft.com/office/drawing/2014/main" id="{DFCDD40B-D4BD-4091-9EE8-869FF64F0C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4" name="Freeform 30">
              <a:extLst>
                <a:ext uri="{FF2B5EF4-FFF2-40B4-BE49-F238E27FC236}">
                  <a16:creationId xmlns:a16="http://schemas.microsoft.com/office/drawing/2014/main" id="{C795EC66-071B-4C40-934A-C3AB55649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5" name="Freeform 31">
              <a:extLst>
                <a:ext uri="{FF2B5EF4-FFF2-40B4-BE49-F238E27FC236}">
                  <a16:creationId xmlns:a16="http://schemas.microsoft.com/office/drawing/2014/main" id="{4DFDE558-A234-4BD5-A26C-99870882F6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6" name="Freeform 32">
              <a:extLst>
                <a:ext uri="{FF2B5EF4-FFF2-40B4-BE49-F238E27FC236}">
                  <a16:creationId xmlns:a16="http://schemas.microsoft.com/office/drawing/2014/main" id="{0A007A33-7683-48EB-9714-ADEDDC1DB3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7" name="Rectangle 33">
              <a:extLst>
                <a:ext uri="{FF2B5EF4-FFF2-40B4-BE49-F238E27FC236}">
                  <a16:creationId xmlns:a16="http://schemas.microsoft.com/office/drawing/2014/main" id="{EC290698-D471-4505-B43E-87EEFB361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8" name="Freeform 34">
              <a:extLst>
                <a:ext uri="{FF2B5EF4-FFF2-40B4-BE49-F238E27FC236}">
                  <a16:creationId xmlns:a16="http://schemas.microsoft.com/office/drawing/2014/main" id="{8B75059B-DDB3-4BDF-9AE6-D9A4A5ED43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9" name="Freeform 35">
              <a:extLst>
                <a:ext uri="{FF2B5EF4-FFF2-40B4-BE49-F238E27FC236}">
                  <a16:creationId xmlns:a16="http://schemas.microsoft.com/office/drawing/2014/main" id="{81B849DB-E967-4042-B061-AD30AB053F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0" name="Freeform 36">
              <a:extLst>
                <a:ext uri="{FF2B5EF4-FFF2-40B4-BE49-F238E27FC236}">
                  <a16:creationId xmlns:a16="http://schemas.microsoft.com/office/drawing/2014/main" id="{E8E1D58B-C2EE-4DAC-BC7D-ABC55F5C3A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1" name="Freeform 37">
              <a:extLst>
                <a:ext uri="{FF2B5EF4-FFF2-40B4-BE49-F238E27FC236}">
                  <a16:creationId xmlns:a16="http://schemas.microsoft.com/office/drawing/2014/main" id="{7D867EE2-CC64-459F-B1FD-5770B0C858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2" name="Freeform 38">
              <a:extLst>
                <a:ext uri="{FF2B5EF4-FFF2-40B4-BE49-F238E27FC236}">
                  <a16:creationId xmlns:a16="http://schemas.microsoft.com/office/drawing/2014/main" id="{96DBF1BF-0F1A-4646-B493-2C210BF919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3" name="Freeform 39">
              <a:extLst>
                <a:ext uri="{FF2B5EF4-FFF2-40B4-BE49-F238E27FC236}">
                  <a16:creationId xmlns:a16="http://schemas.microsoft.com/office/drawing/2014/main" id="{C14EBC57-DC59-4BAB-BFEF-5E2A17202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4" name="Freeform 40">
              <a:extLst>
                <a:ext uri="{FF2B5EF4-FFF2-40B4-BE49-F238E27FC236}">
                  <a16:creationId xmlns:a16="http://schemas.microsoft.com/office/drawing/2014/main" id="{05A2794A-7B60-4B1F-B43C-C08F51C667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5" name="Freeform 41">
              <a:extLst>
                <a:ext uri="{FF2B5EF4-FFF2-40B4-BE49-F238E27FC236}">
                  <a16:creationId xmlns:a16="http://schemas.microsoft.com/office/drawing/2014/main" id="{3394CF13-32C3-4BE9-AA6D-DF8F82534C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6" name="Freeform 42">
              <a:extLst>
                <a:ext uri="{FF2B5EF4-FFF2-40B4-BE49-F238E27FC236}">
                  <a16:creationId xmlns:a16="http://schemas.microsoft.com/office/drawing/2014/main" id="{2E4C0BA3-1B29-4D8C-9E6E-CDAFF7C957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7" name="Freeform 43">
              <a:extLst>
                <a:ext uri="{FF2B5EF4-FFF2-40B4-BE49-F238E27FC236}">
                  <a16:creationId xmlns:a16="http://schemas.microsoft.com/office/drawing/2014/main" id="{A8623A34-11DB-4490-AF5D-26513AD50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8" name="Freeform 44">
              <a:extLst>
                <a:ext uri="{FF2B5EF4-FFF2-40B4-BE49-F238E27FC236}">
                  <a16:creationId xmlns:a16="http://schemas.microsoft.com/office/drawing/2014/main" id="{AA01C5BF-55D0-406B-9447-9E6323AB46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9" name="Rectangle 45">
              <a:extLst>
                <a:ext uri="{FF2B5EF4-FFF2-40B4-BE49-F238E27FC236}">
                  <a16:creationId xmlns:a16="http://schemas.microsoft.com/office/drawing/2014/main" id="{592233FB-D11D-40BB-B825-D67497779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0" name="Freeform 46">
              <a:extLst>
                <a:ext uri="{FF2B5EF4-FFF2-40B4-BE49-F238E27FC236}">
                  <a16:creationId xmlns:a16="http://schemas.microsoft.com/office/drawing/2014/main" id="{3FD97EB1-F159-4021-B498-18ED5AD95D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1" name="Freeform 47">
              <a:extLst>
                <a:ext uri="{FF2B5EF4-FFF2-40B4-BE49-F238E27FC236}">
                  <a16:creationId xmlns:a16="http://schemas.microsoft.com/office/drawing/2014/main" id="{663683DC-3029-493D-AC2E-B6475D4CAA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2" name="Freeform 48">
              <a:extLst>
                <a:ext uri="{FF2B5EF4-FFF2-40B4-BE49-F238E27FC236}">
                  <a16:creationId xmlns:a16="http://schemas.microsoft.com/office/drawing/2014/main" id="{B8D533F2-4DD0-47E4-B6F4-FE1DC5257F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3" name="Freeform 49">
              <a:extLst>
                <a:ext uri="{FF2B5EF4-FFF2-40B4-BE49-F238E27FC236}">
                  <a16:creationId xmlns:a16="http://schemas.microsoft.com/office/drawing/2014/main" id="{ECD96B65-7D14-4D80-A430-882ADD9B38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4" name="Freeform 50">
              <a:extLst>
                <a:ext uri="{FF2B5EF4-FFF2-40B4-BE49-F238E27FC236}">
                  <a16:creationId xmlns:a16="http://schemas.microsoft.com/office/drawing/2014/main" id="{7CF501C3-E940-4890-B417-54DB8EB62C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5" name="Freeform 51">
              <a:extLst>
                <a:ext uri="{FF2B5EF4-FFF2-40B4-BE49-F238E27FC236}">
                  <a16:creationId xmlns:a16="http://schemas.microsoft.com/office/drawing/2014/main" id="{DDDA19B3-D841-4B23-A0DA-8CDD36BFF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6" name="Freeform 52">
              <a:extLst>
                <a:ext uri="{FF2B5EF4-FFF2-40B4-BE49-F238E27FC236}">
                  <a16:creationId xmlns:a16="http://schemas.microsoft.com/office/drawing/2014/main" id="{1AE5B2C0-5A75-4732-9DC8-EC0562E33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7" name="Freeform 53">
              <a:extLst>
                <a:ext uri="{FF2B5EF4-FFF2-40B4-BE49-F238E27FC236}">
                  <a16:creationId xmlns:a16="http://schemas.microsoft.com/office/drawing/2014/main" id="{BBDD5730-79D7-4521-BC7B-26C613C92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8" name="Freeform 54">
              <a:extLst>
                <a:ext uri="{FF2B5EF4-FFF2-40B4-BE49-F238E27FC236}">
                  <a16:creationId xmlns:a16="http://schemas.microsoft.com/office/drawing/2014/main" id="{9A5C68A3-07A7-49FF-B29A-04E350105B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9" name="Freeform 55">
              <a:extLst>
                <a:ext uri="{FF2B5EF4-FFF2-40B4-BE49-F238E27FC236}">
                  <a16:creationId xmlns:a16="http://schemas.microsoft.com/office/drawing/2014/main" id="{E615EBAF-955F-4294-99EB-922C7A400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0" name="Freeform 56">
              <a:extLst>
                <a:ext uri="{FF2B5EF4-FFF2-40B4-BE49-F238E27FC236}">
                  <a16:creationId xmlns:a16="http://schemas.microsoft.com/office/drawing/2014/main" id="{B1592F83-EF32-4C0A-993A-2B6AC8186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1" name="Freeform 57">
              <a:extLst>
                <a:ext uri="{FF2B5EF4-FFF2-40B4-BE49-F238E27FC236}">
                  <a16:creationId xmlns:a16="http://schemas.microsoft.com/office/drawing/2014/main" id="{F1C4D2B1-55D6-4040-AE4D-F7C5D326FC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2" name="Freeform 58">
              <a:extLst>
                <a:ext uri="{FF2B5EF4-FFF2-40B4-BE49-F238E27FC236}">
                  <a16:creationId xmlns:a16="http://schemas.microsoft.com/office/drawing/2014/main" id="{DC7DBDFF-6BF3-41F0-A002-44B913CDC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24" name="Picture 2">
            <a:extLst>
              <a:ext uri="{FF2B5EF4-FFF2-40B4-BE49-F238E27FC236}">
                <a16:creationId xmlns:a16="http://schemas.microsoft.com/office/drawing/2014/main" id="{0B0BC616-AF73-491B-AACB-A8C3A548B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-3747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DB92F25F-81FC-F3C9-D8E0-4F058AFB8A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0635" y="1113282"/>
            <a:ext cx="4966332" cy="239668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pt-BR" sz="4800" b="1" i="0" u="none" strike="noStrike" cap="all" normalizeH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Tabela 6 – </a:t>
            </a:r>
            <a:r>
              <a:rPr kumimoji="0" lang="en-US" altLang="pt-BR" sz="4800" b="0" i="0" u="none" strike="noStrike" cap="all" normalizeH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Ações de combate</a:t>
            </a:r>
          </a:p>
          <a:p>
            <a:pPr marL="0" marR="0" lvl="0" indent="0" defTabSz="9144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altLang="pt-BR" sz="4800" b="0" i="0" u="none" strike="noStrike" cap="all" normalizeH="0">
              <a:ln>
                <a:noFill/>
              </a:ln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</p:txBody>
      </p:sp>
      <p:sp useBgFill="1">
        <p:nvSpPr>
          <p:cNvPr id="126" name="Round Diagonal Corner Rectangle 6">
            <a:extLst>
              <a:ext uri="{FF2B5EF4-FFF2-40B4-BE49-F238E27FC236}">
                <a16:creationId xmlns:a16="http://schemas.microsoft.com/office/drawing/2014/main" id="{7C914900-562F-42A1-9E63-CD117E0CA0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950" y="808057"/>
            <a:ext cx="5286376" cy="5234394"/>
          </a:xfrm>
          <a:prstGeom prst="round2DiagRect">
            <a:avLst>
              <a:gd name="adj1" fmla="val 741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9E2C44F-EBC1-21DA-F5B0-F6679B8779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60130"/>
              </p:ext>
            </p:extLst>
          </p:nvPr>
        </p:nvGraphicFramePr>
        <p:xfrm>
          <a:off x="1124347" y="1565644"/>
          <a:ext cx="4635584" cy="3719222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3909274">
                  <a:extLst>
                    <a:ext uri="{9D8B030D-6E8A-4147-A177-3AD203B41FA5}">
                      <a16:colId xmlns:a16="http://schemas.microsoft.com/office/drawing/2014/main" val="2062805183"/>
                    </a:ext>
                  </a:extLst>
                </a:gridCol>
                <a:gridCol w="726310">
                  <a:extLst>
                    <a:ext uri="{9D8B030D-6E8A-4147-A177-3AD203B41FA5}">
                      <a16:colId xmlns:a16="http://schemas.microsoft.com/office/drawing/2014/main" val="885414970"/>
                    </a:ext>
                  </a:extLst>
                </a:gridCol>
              </a:tblGrid>
              <a:tr h="4462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300" b="1" cap="all" spc="150">
                          <a:solidFill>
                            <a:schemeClr val="lt1"/>
                          </a:solidFill>
                          <a:effectLst/>
                        </a:rPr>
                        <a:t>Título</a:t>
                      </a:r>
                      <a:endParaRPr lang="pt-BR" sz="1300" b="1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09560" marR="109560" marT="109560" marB="1095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300" b="1" cap="all" spc="150">
                          <a:solidFill>
                            <a:schemeClr val="lt1"/>
                          </a:solidFill>
                          <a:effectLst/>
                        </a:rPr>
                        <a:t>N</a:t>
                      </a:r>
                      <a:endParaRPr lang="pt-BR" sz="1300" b="1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09560" marR="109560" marT="109560" marB="1095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648701"/>
                  </a:ext>
                </a:extLst>
              </a:tr>
              <a:tr h="4091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000" b="1" cap="none" spc="0">
                          <a:solidFill>
                            <a:schemeClr val="tx1"/>
                          </a:solidFill>
                          <a:effectLst/>
                        </a:rPr>
                        <a:t>AÇÕES JUDICIAIS</a:t>
                      </a:r>
                      <a:endParaRPr lang="pt-BR" sz="10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09560" marR="109560" marT="109560" marB="1095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000" b="1" cap="none" spc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pt-BR" sz="10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09560" marR="109560" marT="109560" marB="1095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9028601"/>
                  </a:ext>
                </a:extLst>
              </a:tr>
              <a:tr h="4091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000" b="1" cap="none" spc="0">
                          <a:solidFill>
                            <a:schemeClr val="tx1"/>
                          </a:solidFill>
                          <a:effectLst/>
                        </a:rPr>
                        <a:t>CHECAGEM/AGÊNCIAS</a:t>
                      </a:r>
                      <a:endParaRPr lang="pt-BR" sz="10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09560" marR="109560" marT="109560" marB="1095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000" b="1" cap="none" spc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pt-BR" sz="10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09560" marR="109560" marT="109560" marB="1095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2656912"/>
                  </a:ext>
                </a:extLst>
              </a:tr>
              <a:tr h="4091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000" b="1" cap="none" spc="0">
                          <a:solidFill>
                            <a:schemeClr val="tx1"/>
                          </a:solidFill>
                          <a:effectLst/>
                        </a:rPr>
                        <a:t>MODERAÇÃO DE CONTEÚDO</a:t>
                      </a:r>
                      <a:endParaRPr lang="pt-BR" sz="10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09560" marR="109560" marT="109560" marB="1095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000" b="1" cap="none" spc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pt-BR" sz="10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09560" marR="109560" marT="109560" marB="1095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983431"/>
                  </a:ext>
                </a:extLst>
              </a:tr>
              <a:tr h="4091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000" b="1" cap="none" spc="0">
                          <a:solidFill>
                            <a:schemeClr val="tx1"/>
                          </a:solidFill>
                          <a:effectLst/>
                        </a:rPr>
                        <a:t>ORGANIZAÇÃO DE MOVIMENTOS SOCIAIS</a:t>
                      </a:r>
                      <a:endParaRPr lang="pt-BR" sz="10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09560" marR="109560" marT="109560" marB="1095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000" b="1" cap="none" spc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pt-BR" sz="10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09560" marR="109560" marT="109560" marB="1095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35696"/>
                  </a:ext>
                </a:extLst>
              </a:tr>
              <a:tr h="4091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000" b="1" cap="none" spc="0">
                          <a:solidFill>
                            <a:schemeClr val="tx1"/>
                          </a:solidFill>
                          <a:effectLst/>
                        </a:rPr>
                        <a:t>VÍDEOS EDUCATIVOS</a:t>
                      </a:r>
                      <a:endParaRPr lang="pt-BR" sz="10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09560" marR="109560" marT="109560" marB="1095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000" b="1" cap="none" spc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0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09560" marR="109560" marT="109560" marB="1095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9084013"/>
                  </a:ext>
                </a:extLst>
              </a:tr>
              <a:tr h="4091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000" b="1" cap="none" spc="0">
                          <a:solidFill>
                            <a:schemeClr val="tx1"/>
                          </a:solidFill>
                          <a:effectLst/>
                        </a:rPr>
                        <a:t>PROJETOS</a:t>
                      </a:r>
                      <a:endParaRPr lang="pt-BR" sz="10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09560" marR="109560" marT="109560" marB="1095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000" b="1" cap="none" spc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0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09560" marR="109560" marT="109560" marB="1095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09737"/>
                  </a:ext>
                </a:extLst>
              </a:tr>
              <a:tr h="4091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000" b="1" cap="none" spc="0">
                          <a:solidFill>
                            <a:schemeClr val="tx1"/>
                          </a:solidFill>
                          <a:effectLst/>
                        </a:rPr>
                        <a:t>AÇÕES GOVERNAMENTAIS</a:t>
                      </a:r>
                      <a:endParaRPr lang="pt-BR" sz="10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09560" marR="109560" marT="109560" marB="1095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000" b="1" cap="none" spc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0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09560" marR="109560" marT="109560" marB="1095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451160"/>
                  </a:ext>
                </a:extLst>
              </a:tr>
              <a:tr h="4091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000" b="1" cap="none" spc="0">
                          <a:solidFill>
                            <a:schemeClr val="tx1"/>
                          </a:solidFill>
                          <a:effectLst/>
                        </a:rPr>
                        <a:t>OUTROS</a:t>
                      </a:r>
                      <a:endParaRPr lang="pt-BR" sz="10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09560" marR="109560" marT="109560" marB="1095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000" b="1" cap="none" spc="0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pt-BR" sz="10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09560" marR="109560" marT="109560" marB="1095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3531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84000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{D8B3A135-0A13-4EB6-B894-44072E3A429E}TF6d5feb1e-e145-43f1-b745-cb4b54c5ee974db0861f-e580bbd8a4c7</Template>
  <TotalTime>35</TotalTime>
  <Words>757</Words>
  <Application>Microsoft Office PowerPoint</Application>
  <PresentationFormat>Widescreen</PresentationFormat>
  <Paragraphs>166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1" baseType="lpstr">
      <vt:lpstr>Arial</vt:lpstr>
      <vt:lpstr>Calibri</vt:lpstr>
      <vt:lpstr>Heading Now 71-78</vt:lpstr>
      <vt:lpstr>Oswald</vt:lpstr>
      <vt:lpstr>Tw Cen MT</vt:lpstr>
      <vt:lpstr>Circuito</vt:lpstr>
      <vt:lpstr>Sistematização e divulgação da pesquisa brasileira sobre desinformação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Carlos Araújo</dc:creator>
  <cp:lastModifiedBy>Carlos Araújo</cp:lastModifiedBy>
  <cp:revision>1</cp:revision>
  <dcterms:created xsi:type="dcterms:W3CDTF">2026-05-24T15:19:27Z</dcterms:created>
  <dcterms:modified xsi:type="dcterms:W3CDTF">2026-05-24T15:55:06Z</dcterms:modified>
</cp:coreProperties>
</file>